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omments/comment1.xml" ContentType="application/vnd.openxmlformats-officedocument.presentationml.comments+xml"/>
  <Override PartName="/ppt/comments/comment2.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57" r:id="rId3"/>
    <p:sldId id="267" r:id="rId4"/>
    <p:sldId id="284" r:id="rId5"/>
    <p:sldId id="280" r:id="rId6"/>
    <p:sldId id="282" r:id="rId7"/>
    <p:sldId id="259" r:id="rId8"/>
    <p:sldId id="279" r:id="rId9"/>
    <p:sldId id="281" r:id="rId10"/>
    <p:sldId id="294" r:id="rId11"/>
    <p:sldId id="283" r:id="rId12"/>
    <p:sldId id="285" r:id="rId13"/>
    <p:sldId id="286" r:id="rId14"/>
    <p:sldId id="287" r:id="rId15"/>
    <p:sldId id="288" r:id="rId16"/>
    <p:sldId id="289" r:id="rId17"/>
    <p:sldId id="293" r:id="rId18"/>
    <p:sldId id="290" r:id="rId19"/>
    <p:sldId id="291" r:id="rId20"/>
    <p:sldId id="295" r:id="rId21"/>
    <p:sldId id="296" r:id="rId22"/>
    <p:sldId id="264" r:id="rId23"/>
  </p:sldIdLst>
  <p:sldSz cx="9144000" cy="6858000" type="screen4x3"/>
  <p:notesSz cx="7010400" cy="92964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asa800227" initials="s" lastIdx="1" clrIdx="0"/>
  <p:cmAuthor id="1" name="SASA800227" initials="S" lastIdx="2" clrIdx="1"/>
  <p:cmAuthor id="2" name="FRANCISCO CARDON MORO" initials="FCM" lastIdx="1" clrIdx="2">
    <p:extLst>
      <p:ext uri="{19B8F6BF-5375-455C-9EA6-DF929625EA0E}">
        <p15:presenceInfo xmlns:p15="http://schemas.microsoft.com/office/powerpoint/2012/main" userId="S-1-5-21-867570620-4106212892-3317192986-230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00000"/>
    <a:srgbClr val="008000"/>
    <a:srgbClr val="6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68D230F3-CF80-4859-8CE7-A43EE81993B5}" styleName="Estilo claro 1 - Acento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FD0F851-EC5A-4D38-B0AD-8093EC10F338}" styleName="Estilo claro 1 - Acento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D27102A9-8310-4765-A935-A1911B00CA55}" styleName="Estilo claro 1 - Acento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0E3FDE45-AF77-4B5C-9715-49D594BDF05E}" styleName="Estilo claro 1 - Acento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72833802-FEF1-4C79-8D5D-14CF1EAF98D9}" styleName="Estilo claro 2 - Acento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8A107856-5554-42FB-B03E-39F5DBC370BA}" styleName="Estilo medio 4 - Énfasis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5DA37D80-6434-44D0-A028-1B22A696006F}" styleName="Estilo claro 3 - Acento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9DCAF9ED-07DC-4A11-8D7F-57B35C25682E}" styleName="Estilo medio 1 - Énfasis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27" autoAdjust="0"/>
    <p:restoredTop sz="94660"/>
  </p:normalViewPr>
  <p:slideViewPr>
    <p:cSldViewPr>
      <p:cViewPr varScale="1">
        <p:scale>
          <a:sx n="106" d="100"/>
          <a:sy n="106" d="100"/>
        </p:scale>
        <p:origin x="90" y="2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5-10-26T09:25:10.894" idx="2">
    <p:pos x="4065" y="1567"/>
    <p:text>Fecha del acta de examen de exención</p:text>
  </p:cm>
</p:cmLst>
</file>

<file path=ppt/comments/comment2.xml><?xml version="1.0" encoding="utf-8"?>
<p:cmLst xmlns:a="http://schemas.openxmlformats.org/drawingml/2006/main" xmlns:r="http://schemas.openxmlformats.org/officeDocument/2006/relationships" xmlns:p="http://schemas.openxmlformats.org/presentationml/2006/main">
  <p:cm authorId="2" dt="2017-04-03T12:20:28.889" idx="1">
    <p:pos x="10" y="10"/>
    <p:text/>
    <p:extLst>
      <p:ext uri="{C676402C-5697-4E1C-873F-D02D1690AC5C}">
        <p15:threadingInfo xmlns:p15="http://schemas.microsoft.com/office/powerpoint/2012/main" timeZoneBias="300"/>
      </p:ext>
    </p:extLst>
  </p:cm>
</p:cmLst>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3C67F46-5160-4197-89D6-6D0A4A9DAA03}" type="doc">
      <dgm:prSet loTypeId="urn:microsoft.com/office/officeart/2005/8/layout/list1" loCatId="list" qsTypeId="urn:microsoft.com/office/officeart/2005/8/quickstyle/simple1" qsCatId="simple" csTypeId="urn:microsoft.com/office/officeart/2005/8/colors/colorful2" csCatId="colorful" phldr="1"/>
      <dgm:spPr/>
      <dgm:t>
        <a:bodyPr/>
        <a:lstStyle/>
        <a:p>
          <a:endParaRPr lang="es-MX"/>
        </a:p>
      </dgm:t>
    </dgm:pt>
    <dgm:pt modelId="{194A4BB7-7A28-4D1E-A459-2536BD00DC23}">
      <dgm:prSet phldrT="[Texto]" custT="1"/>
      <dgm:spPr/>
      <dgm:t>
        <a:bodyPr/>
        <a:lstStyle/>
        <a:p>
          <a:r>
            <a:rPr lang="es-MX" sz="2400" dirty="0" smtClean="0"/>
            <a:t>Inscripción</a:t>
          </a:r>
          <a:endParaRPr lang="es-MX" sz="2400" dirty="0"/>
        </a:p>
      </dgm:t>
    </dgm:pt>
    <dgm:pt modelId="{CFBA004D-86D3-4767-9BBA-40D00E6E17F7}" type="parTrans" cxnId="{77AEE5FF-9D32-489A-97B4-D8D517F88030}">
      <dgm:prSet/>
      <dgm:spPr/>
      <dgm:t>
        <a:bodyPr/>
        <a:lstStyle/>
        <a:p>
          <a:endParaRPr lang="es-MX" sz="1800"/>
        </a:p>
      </dgm:t>
    </dgm:pt>
    <dgm:pt modelId="{5D08F8FF-0654-4D43-80A9-A89BB56A84E3}" type="sibTrans" cxnId="{77AEE5FF-9D32-489A-97B4-D8D517F88030}">
      <dgm:prSet/>
      <dgm:spPr/>
      <dgm:t>
        <a:bodyPr/>
        <a:lstStyle/>
        <a:p>
          <a:endParaRPr lang="es-MX" sz="1800"/>
        </a:p>
      </dgm:t>
    </dgm:pt>
    <dgm:pt modelId="{6B196F2D-0288-4638-9666-E3F7E010C6BE}">
      <dgm:prSet phldrT="[Texto]" custT="1"/>
      <dgm:spPr/>
      <dgm:t>
        <a:bodyPr/>
        <a:lstStyle/>
        <a:p>
          <a:r>
            <a:rPr lang="es-MX" sz="2400" dirty="0" smtClean="0"/>
            <a:t>Titulación</a:t>
          </a:r>
          <a:endParaRPr lang="es-MX" sz="1800" dirty="0"/>
        </a:p>
      </dgm:t>
    </dgm:pt>
    <dgm:pt modelId="{41D0084A-B7AB-42F5-BD3B-F2DCED70C614}" type="parTrans" cxnId="{91E9C42E-188F-4D10-B335-61A492AAB515}">
      <dgm:prSet/>
      <dgm:spPr/>
      <dgm:t>
        <a:bodyPr/>
        <a:lstStyle/>
        <a:p>
          <a:endParaRPr lang="es-MX" sz="1800"/>
        </a:p>
      </dgm:t>
    </dgm:pt>
    <dgm:pt modelId="{9DBB92E8-B2D7-431B-9079-9F0F148C5210}" type="sibTrans" cxnId="{91E9C42E-188F-4D10-B335-61A492AAB515}">
      <dgm:prSet/>
      <dgm:spPr/>
      <dgm:t>
        <a:bodyPr/>
        <a:lstStyle/>
        <a:p>
          <a:endParaRPr lang="es-MX" sz="1800"/>
        </a:p>
      </dgm:t>
    </dgm:pt>
    <dgm:pt modelId="{110361FA-7117-4961-9C7E-1531F0FCBF39}">
      <dgm:prSet phldrT="[Texto]" custT="1"/>
      <dgm:spPr/>
      <dgm:t>
        <a:bodyPr/>
        <a:lstStyle/>
        <a:p>
          <a:r>
            <a:rPr lang="es-MX" sz="2400" dirty="0" smtClean="0"/>
            <a:t>Registro del título</a:t>
          </a:r>
          <a:endParaRPr lang="es-MX" sz="2400" dirty="0"/>
        </a:p>
      </dgm:t>
    </dgm:pt>
    <dgm:pt modelId="{5432AD8E-CB92-4A86-9D52-EB75B8EF550C}" type="parTrans" cxnId="{EA378023-D156-43C6-83E4-03378BE50C4D}">
      <dgm:prSet/>
      <dgm:spPr/>
      <dgm:t>
        <a:bodyPr/>
        <a:lstStyle/>
        <a:p>
          <a:endParaRPr lang="es-MX" sz="1800"/>
        </a:p>
      </dgm:t>
    </dgm:pt>
    <dgm:pt modelId="{B4EC1698-2E16-4FE0-BE39-D8D62F7646CA}" type="sibTrans" cxnId="{EA378023-D156-43C6-83E4-03378BE50C4D}">
      <dgm:prSet/>
      <dgm:spPr/>
      <dgm:t>
        <a:bodyPr/>
        <a:lstStyle/>
        <a:p>
          <a:endParaRPr lang="es-MX" sz="1800"/>
        </a:p>
      </dgm:t>
    </dgm:pt>
    <dgm:pt modelId="{8ED6D927-2670-4BD8-BC38-729E9230F93D}">
      <dgm:prSet custT="1"/>
      <dgm:spPr/>
      <dgm:t>
        <a:bodyPr/>
        <a:lstStyle/>
        <a:p>
          <a:r>
            <a:rPr lang="es-MX" sz="1800" dirty="0" smtClean="0"/>
            <a:t>Acta de nacimiento</a:t>
          </a:r>
          <a:endParaRPr lang="es-MX" sz="1800" dirty="0"/>
        </a:p>
      </dgm:t>
    </dgm:pt>
    <dgm:pt modelId="{D272FC88-E12A-4ACA-8D6B-2AEF55C6C826}" type="parTrans" cxnId="{1F4CF849-7661-4D81-9BB7-BD69EBCE6631}">
      <dgm:prSet/>
      <dgm:spPr/>
      <dgm:t>
        <a:bodyPr/>
        <a:lstStyle/>
        <a:p>
          <a:endParaRPr lang="es-MX" sz="1800"/>
        </a:p>
      </dgm:t>
    </dgm:pt>
    <dgm:pt modelId="{2F8EBE96-E391-46B1-BAAA-B968C9EA2A4A}" type="sibTrans" cxnId="{1F4CF849-7661-4D81-9BB7-BD69EBCE6631}">
      <dgm:prSet/>
      <dgm:spPr/>
      <dgm:t>
        <a:bodyPr/>
        <a:lstStyle/>
        <a:p>
          <a:endParaRPr lang="es-MX" sz="1800"/>
        </a:p>
      </dgm:t>
    </dgm:pt>
    <dgm:pt modelId="{DEC628F7-74C5-4F33-9912-4320CBD5DD56}">
      <dgm:prSet custT="1"/>
      <dgm:spPr/>
      <dgm:t>
        <a:bodyPr/>
        <a:lstStyle/>
        <a:p>
          <a:r>
            <a:rPr lang="es-MX" sz="1800" dirty="0" smtClean="0"/>
            <a:t>Certificado de bachillerato</a:t>
          </a:r>
        </a:p>
      </dgm:t>
    </dgm:pt>
    <dgm:pt modelId="{B23BFBF2-E871-4148-B268-97EC62CD7A42}" type="parTrans" cxnId="{64294A67-A8C2-4BBB-B1F8-7CA62A92944A}">
      <dgm:prSet/>
      <dgm:spPr/>
      <dgm:t>
        <a:bodyPr/>
        <a:lstStyle/>
        <a:p>
          <a:endParaRPr lang="es-MX" sz="1800"/>
        </a:p>
      </dgm:t>
    </dgm:pt>
    <dgm:pt modelId="{354AEAB2-E397-4FEA-AA97-AE1FDA9F4660}" type="sibTrans" cxnId="{64294A67-A8C2-4BBB-B1F8-7CA62A92944A}">
      <dgm:prSet/>
      <dgm:spPr/>
      <dgm:t>
        <a:bodyPr/>
        <a:lstStyle/>
        <a:p>
          <a:endParaRPr lang="es-MX" sz="1800"/>
        </a:p>
      </dgm:t>
    </dgm:pt>
    <dgm:pt modelId="{3AB586ED-3282-4756-BE84-51F79E2B4893}">
      <dgm:prSet custT="1"/>
      <dgm:spPr/>
      <dgm:t>
        <a:bodyPr/>
        <a:lstStyle/>
        <a:p>
          <a:r>
            <a:rPr lang="es-MX" sz="1800" dirty="0" smtClean="0"/>
            <a:t>Certificado de TSU </a:t>
          </a:r>
          <a:r>
            <a:rPr lang="es-MX" sz="1800" dirty="0" smtClean="0">
              <a:solidFill>
                <a:srgbClr val="FF0000"/>
              </a:solidFill>
            </a:rPr>
            <a:t>(aplica para Licenciatura e Ingeniería Técnica)</a:t>
          </a:r>
        </a:p>
      </dgm:t>
    </dgm:pt>
    <dgm:pt modelId="{AFFFE407-B44A-41C3-83F0-98AED71D61E5}" type="parTrans" cxnId="{D3197A3C-3E50-4D90-91AF-E5E4A70784D3}">
      <dgm:prSet/>
      <dgm:spPr/>
      <dgm:t>
        <a:bodyPr/>
        <a:lstStyle/>
        <a:p>
          <a:endParaRPr lang="es-MX" sz="1800"/>
        </a:p>
      </dgm:t>
    </dgm:pt>
    <dgm:pt modelId="{DD4EBA12-0C96-4098-989B-837D7C5CD672}" type="sibTrans" cxnId="{D3197A3C-3E50-4D90-91AF-E5E4A70784D3}">
      <dgm:prSet/>
      <dgm:spPr/>
      <dgm:t>
        <a:bodyPr/>
        <a:lstStyle/>
        <a:p>
          <a:endParaRPr lang="es-MX" sz="1800"/>
        </a:p>
      </dgm:t>
    </dgm:pt>
    <dgm:pt modelId="{4B94AE2A-94E6-4203-ACB9-3068DB6CE35A}">
      <dgm:prSet custT="1"/>
      <dgm:spPr/>
      <dgm:t>
        <a:bodyPr/>
        <a:lstStyle/>
        <a:p>
          <a:r>
            <a:rPr lang="es-MX" sz="1800" dirty="0" smtClean="0"/>
            <a:t>CURP </a:t>
          </a:r>
          <a:r>
            <a:rPr lang="es-MX" sz="1800" dirty="0" smtClean="0">
              <a:solidFill>
                <a:srgbClr val="FF0000"/>
              </a:solidFill>
            </a:rPr>
            <a:t>(solo copias)</a:t>
          </a:r>
        </a:p>
      </dgm:t>
    </dgm:pt>
    <dgm:pt modelId="{D45DBFCA-A188-45A5-9CD8-0DF13D51044B}" type="parTrans" cxnId="{FBBA26AE-3381-4C5B-AC6B-EC6C42AFC9C0}">
      <dgm:prSet/>
      <dgm:spPr/>
      <dgm:t>
        <a:bodyPr/>
        <a:lstStyle/>
        <a:p>
          <a:endParaRPr lang="es-MX" sz="1800"/>
        </a:p>
      </dgm:t>
    </dgm:pt>
    <dgm:pt modelId="{94DBFA8B-C5D6-4924-B5F8-B2527170256B}" type="sibTrans" cxnId="{FBBA26AE-3381-4C5B-AC6B-EC6C42AFC9C0}">
      <dgm:prSet/>
      <dgm:spPr/>
      <dgm:t>
        <a:bodyPr/>
        <a:lstStyle/>
        <a:p>
          <a:endParaRPr lang="es-MX" sz="1800"/>
        </a:p>
      </dgm:t>
    </dgm:pt>
    <dgm:pt modelId="{8C72E945-11FE-4E59-853C-853A8A2070DA}">
      <dgm:prSet custT="1"/>
      <dgm:spPr/>
      <dgm:t>
        <a:bodyPr/>
        <a:lstStyle/>
        <a:p>
          <a:r>
            <a:rPr lang="es-MX" sz="1800" dirty="0" smtClean="0">
              <a:uFill>
                <a:solidFill>
                  <a:schemeClr val="accent6">
                    <a:lumMod val="75000"/>
                  </a:schemeClr>
                </a:solidFill>
              </a:uFill>
            </a:rPr>
            <a:t>Fotografías </a:t>
          </a:r>
          <a:endParaRPr lang="es-MX" sz="1800" dirty="0"/>
        </a:p>
      </dgm:t>
    </dgm:pt>
    <dgm:pt modelId="{3E8F97DD-47CA-4743-B6FB-46F5EA39C2B2}" type="parTrans" cxnId="{8211F5EC-AE73-423A-BF88-43BE6D3EF5A4}">
      <dgm:prSet/>
      <dgm:spPr/>
      <dgm:t>
        <a:bodyPr/>
        <a:lstStyle/>
        <a:p>
          <a:endParaRPr lang="es-MX" sz="1800"/>
        </a:p>
      </dgm:t>
    </dgm:pt>
    <dgm:pt modelId="{2BE8D3AD-570E-4DC9-8EB3-961E0E4D33B1}" type="sibTrans" cxnId="{8211F5EC-AE73-423A-BF88-43BE6D3EF5A4}">
      <dgm:prSet/>
      <dgm:spPr/>
      <dgm:t>
        <a:bodyPr/>
        <a:lstStyle/>
        <a:p>
          <a:endParaRPr lang="es-MX" sz="1800"/>
        </a:p>
      </dgm:t>
    </dgm:pt>
    <dgm:pt modelId="{BED790D1-0D78-447C-9694-4E7D757E6D60}">
      <dgm:prSet custT="1"/>
      <dgm:spPr/>
      <dgm:t>
        <a:bodyPr/>
        <a:lstStyle/>
        <a:p>
          <a:r>
            <a:rPr lang="es-MX" sz="1800" dirty="0" smtClean="0">
              <a:uFill>
                <a:solidFill>
                  <a:schemeClr val="accent6">
                    <a:lumMod val="75000"/>
                  </a:schemeClr>
                </a:solidFill>
              </a:uFill>
            </a:rPr>
            <a:t>1 fólder azul tamaño oficio</a:t>
          </a:r>
        </a:p>
      </dgm:t>
    </dgm:pt>
    <dgm:pt modelId="{27996C9B-18B8-45A7-B4A8-143F1BAB8FD9}" type="parTrans" cxnId="{4D26ED8B-2DD4-4446-84D8-6EBA725A2E30}">
      <dgm:prSet/>
      <dgm:spPr/>
      <dgm:t>
        <a:bodyPr/>
        <a:lstStyle/>
        <a:p>
          <a:endParaRPr lang="es-MX" sz="1800"/>
        </a:p>
      </dgm:t>
    </dgm:pt>
    <dgm:pt modelId="{861DF356-1A25-4626-B452-FAF304DFFE02}" type="sibTrans" cxnId="{4D26ED8B-2DD4-4446-84D8-6EBA725A2E30}">
      <dgm:prSet/>
      <dgm:spPr/>
      <dgm:t>
        <a:bodyPr/>
        <a:lstStyle/>
        <a:p>
          <a:endParaRPr lang="es-MX" sz="1800"/>
        </a:p>
      </dgm:t>
    </dgm:pt>
    <dgm:pt modelId="{324A33A6-B3E6-4B1C-A64D-983898F26B74}">
      <dgm:prSet custT="1"/>
      <dgm:spPr/>
      <dgm:t>
        <a:bodyPr/>
        <a:lstStyle/>
        <a:p>
          <a:r>
            <a:rPr lang="es-MX" sz="1800" dirty="0" smtClean="0">
              <a:uFill>
                <a:solidFill>
                  <a:schemeClr val="accent6">
                    <a:lumMod val="75000"/>
                  </a:schemeClr>
                </a:solidFill>
              </a:uFill>
            </a:rPr>
            <a:t>Solicitud de registro de título profesional de TSU o Licenciatura</a:t>
          </a:r>
          <a:endParaRPr lang="es-MX" sz="1800" dirty="0"/>
        </a:p>
      </dgm:t>
    </dgm:pt>
    <dgm:pt modelId="{3BD19CA3-601E-4377-9B25-98C4656CD088}" type="parTrans" cxnId="{B673C947-FC91-4426-AF70-301D5E330F44}">
      <dgm:prSet/>
      <dgm:spPr/>
      <dgm:t>
        <a:bodyPr/>
        <a:lstStyle/>
        <a:p>
          <a:endParaRPr lang="es-MX" sz="1800"/>
        </a:p>
      </dgm:t>
    </dgm:pt>
    <dgm:pt modelId="{BB45BC7C-8320-4C07-B283-A47846D4F2DB}" type="sibTrans" cxnId="{B673C947-FC91-4426-AF70-301D5E330F44}">
      <dgm:prSet/>
      <dgm:spPr/>
      <dgm:t>
        <a:bodyPr/>
        <a:lstStyle/>
        <a:p>
          <a:endParaRPr lang="es-MX" sz="1800"/>
        </a:p>
      </dgm:t>
    </dgm:pt>
    <dgm:pt modelId="{335DBB4D-FAF1-420C-8F1C-0A2D5F3385AA}">
      <dgm:prSet custT="1"/>
      <dgm:spPr/>
      <dgm:t>
        <a:bodyPr/>
        <a:lstStyle/>
        <a:p>
          <a:r>
            <a:rPr lang="es-MX" sz="1800" dirty="0" smtClean="0"/>
            <a:t>Pago de trámite de titulación </a:t>
          </a:r>
          <a:r>
            <a:rPr lang="es-MX" sz="1800" dirty="0" smtClean="0">
              <a:solidFill>
                <a:srgbClr val="FF0000"/>
              </a:solidFill>
            </a:rPr>
            <a:t>(acreditar el plan de estudios y los demás que determine la Universidad)</a:t>
          </a:r>
          <a:endParaRPr lang="es-MX" sz="1800" dirty="0">
            <a:solidFill>
              <a:srgbClr val="FF0000"/>
            </a:solidFill>
          </a:endParaRPr>
        </a:p>
      </dgm:t>
    </dgm:pt>
    <dgm:pt modelId="{4932C136-314F-43E0-BA87-1C90EC39AC02}" type="parTrans" cxnId="{61AD3408-282C-4CB1-A003-F5B36E24CE19}">
      <dgm:prSet/>
      <dgm:spPr/>
      <dgm:t>
        <a:bodyPr/>
        <a:lstStyle/>
        <a:p>
          <a:endParaRPr lang="es-MX" sz="1800"/>
        </a:p>
      </dgm:t>
    </dgm:pt>
    <dgm:pt modelId="{F943DC60-B7C4-4108-9D5E-9E8C7F6CABE3}" type="sibTrans" cxnId="{61AD3408-282C-4CB1-A003-F5B36E24CE19}">
      <dgm:prSet/>
      <dgm:spPr/>
      <dgm:t>
        <a:bodyPr/>
        <a:lstStyle/>
        <a:p>
          <a:endParaRPr lang="es-MX" sz="1800"/>
        </a:p>
      </dgm:t>
    </dgm:pt>
    <dgm:pt modelId="{1567A4A2-6077-418B-83D7-67F92FB0285C}">
      <dgm:prSet custT="1"/>
      <dgm:spPr/>
      <dgm:t>
        <a:bodyPr/>
        <a:lstStyle/>
        <a:p>
          <a:r>
            <a:rPr lang="es-MX" sz="1800" dirty="0" smtClean="0"/>
            <a:t>Copia de la cédula profesional de TSU por ambos lados </a:t>
          </a:r>
          <a:r>
            <a:rPr lang="es-MX" sz="1800" dirty="0" smtClean="0">
              <a:solidFill>
                <a:srgbClr val="FF0000"/>
              </a:solidFill>
            </a:rPr>
            <a:t>(aplica para Licenciatura e Ingeniería Técnica)</a:t>
          </a:r>
          <a:endParaRPr lang="es-MX" sz="1800" dirty="0"/>
        </a:p>
      </dgm:t>
    </dgm:pt>
    <dgm:pt modelId="{B1081952-14C3-4E35-AD91-622746DBDAEC}" type="parTrans" cxnId="{8F92F8CF-5DF0-4479-BAD4-81DABCD5D7AC}">
      <dgm:prSet/>
      <dgm:spPr/>
      <dgm:t>
        <a:bodyPr/>
        <a:lstStyle/>
        <a:p>
          <a:endParaRPr lang="es-MX" sz="1800"/>
        </a:p>
      </dgm:t>
    </dgm:pt>
    <dgm:pt modelId="{A0D3A602-2847-477D-BFB9-F98C7F622CC7}" type="sibTrans" cxnId="{8F92F8CF-5DF0-4479-BAD4-81DABCD5D7AC}">
      <dgm:prSet/>
      <dgm:spPr/>
      <dgm:t>
        <a:bodyPr/>
        <a:lstStyle/>
        <a:p>
          <a:endParaRPr lang="es-MX" sz="1800"/>
        </a:p>
      </dgm:t>
    </dgm:pt>
    <dgm:pt modelId="{F38FD3D8-DE8C-4D58-BA64-9962E0542421}">
      <dgm:prSet custT="1"/>
      <dgm:spPr/>
      <dgm:t>
        <a:bodyPr/>
        <a:lstStyle/>
        <a:p>
          <a:r>
            <a:rPr lang="es-MX" sz="1800" dirty="0" smtClean="0">
              <a:uFill>
                <a:solidFill>
                  <a:schemeClr val="accent6">
                    <a:lumMod val="75000"/>
                  </a:schemeClr>
                </a:solidFill>
              </a:uFill>
            </a:rPr>
            <a:t>2 fólders manila tamaño carta</a:t>
          </a:r>
        </a:p>
      </dgm:t>
    </dgm:pt>
    <dgm:pt modelId="{1D48711A-ED6D-4319-BF63-6233C1DCFD77}" type="parTrans" cxnId="{A81C7761-993E-4ADC-8491-A95AFDBE1A02}">
      <dgm:prSet/>
      <dgm:spPr/>
      <dgm:t>
        <a:bodyPr/>
        <a:lstStyle/>
        <a:p>
          <a:endParaRPr lang="es-ES"/>
        </a:p>
      </dgm:t>
    </dgm:pt>
    <dgm:pt modelId="{E86820E7-6764-4256-A621-B5AA55AB87CF}" type="sibTrans" cxnId="{A81C7761-993E-4ADC-8491-A95AFDBE1A02}">
      <dgm:prSet/>
      <dgm:spPr/>
      <dgm:t>
        <a:bodyPr/>
        <a:lstStyle/>
        <a:p>
          <a:endParaRPr lang="es-ES"/>
        </a:p>
      </dgm:t>
    </dgm:pt>
    <dgm:pt modelId="{DFF1111E-E1E5-4B39-8A8C-6871666095C9}">
      <dgm:prSet custT="1"/>
      <dgm:spPr/>
      <dgm:t>
        <a:bodyPr/>
        <a:lstStyle/>
        <a:p>
          <a:r>
            <a:rPr lang="es-MX" sz="1800" dirty="0" smtClean="0">
              <a:uFill>
                <a:solidFill>
                  <a:schemeClr val="accent6">
                    <a:lumMod val="75000"/>
                  </a:schemeClr>
                </a:solidFill>
              </a:uFill>
            </a:rPr>
            <a:t>Solicitud de registro de título y expedición de cédula profesional</a:t>
          </a:r>
        </a:p>
      </dgm:t>
    </dgm:pt>
    <dgm:pt modelId="{7BDE83D5-18FA-402F-878B-8E9F9BF63CEB}" type="parTrans" cxnId="{C31A9A1B-8096-4F79-B7A7-98F5B390DD16}">
      <dgm:prSet/>
      <dgm:spPr/>
      <dgm:t>
        <a:bodyPr/>
        <a:lstStyle/>
        <a:p>
          <a:endParaRPr lang="es-ES"/>
        </a:p>
      </dgm:t>
    </dgm:pt>
    <dgm:pt modelId="{ED9FC542-CC78-4C71-9232-25870CB02C76}" type="sibTrans" cxnId="{C31A9A1B-8096-4F79-B7A7-98F5B390DD16}">
      <dgm:prSet/>
      <dgm:spPr/>
      <dgm:t>
        <a:bodyPr/>
        <a:lstStyle/>
        <a:p>
          <a:endParaRPr lang="es-ES"/>
        </a:p>
      </dgm:t>
    </dgm:pt>
    <dgm:pt modelId="{65BED7AF-8E6D-4F25-B356-36501D9AE6FF}" type="pres">
      <dgm:prSet presAssocID="{83C67F46-5160-4197-89D6-6D0A4A9DAA03}" presName="linear" presStyleCnt="0">
        <dgm:presLayoutVars>
          <dgm:dir/>
          <dgm:animLvl val="lvl"/>
          <dgm:resizeHandles val="exact"/>
        </dgm:presLayoutVars>
      </dgm:prSet>
      <dgm:spPr/>
      <dgm:t>
        <a:bodyPr/>
        <a:lstStyle/>
        <a:p>
          <a:endParaRPr lang="es-MX"/>
        </a:p>
      </dgm:t>
    </dgm:pt>
    <dgm:pt modelId="{5901D296-E71A-45CF-96B2-7E75EF2D4A5D}" type="pres">
      <dgm:prSet presAssocID="{194A4BB7-7A28-4D1E-A459-2536BD00DC23}" presName="parentLin" presStyleCnt="0"/>
      <dgm:spPr/>
    </dgm:pt>
    <dgm:pt modelId="{EB603569-B217-4C20-97EF-EFD2EC62BF5A}" type="pres">
      <dgm:prSet presAssocID="{194A4BB7-7A28-4D1E-A459-2536BD00DC23}" presName="parentLeftMargin" presStyleLbl="node1" presStyleIdx="0" presStyleCnt="3"/>
      <dgm:spPr/>
      <dgm:t>
        <a:bodyPr/>
        <a:lstStyle/>
        <a:p>
          <a:endParaRPr lang="es-MX"/>
        </a:p>
      </dgm:t>
    </dgm:pt>
    <dgm:pt modelId="{0566F4C1-8851-4978-8E37-4A858D12BC48}" type="pres">
      <dgm:prSet presAssocID="{194A4BB7-7A28-4D1E-A459-2536BD00DC23}" presName="parentText" presStyleLbl="node1" presStyleIdx="0" presStyleCnt="3" custScaleY="153666">
        <dgm:presLayoutVars>
          <dgm:chMax val="0"/>
          <dgm:bulletEnabled val="1"/>
        </dgm:presLayoutVars>
      </dgm:prSet>
      <dgm:spPr/>
      <dgm:t>
        <a:bodyPr/>
        <a:lstStyle/>
        <a:p>
          <a:endParaRPr lang="es-MX"/>
        </a:p>
      </dgm:t>
    </dgm:pt>
    <dgm:pt modelId="{4910528D-004B-41B7-89BB-3C85DA553641}" type="pres">
      <dgm:prSet presAssocID="{194A4BB7-7A28-4D1E-A459-2536BD00DC23}" presName="negativeSpace" presStyleCnt="0"/>
      <dgm:spPr/>
    </dgm:pt>
    <dgm:pt modelId="{F550B17A-3BAC-410B-8808-DA1EDD00FCA1}" type="pres">
      <dgm:prSet presAssocID="{194A4BB7-7A28-4D1E-A459-2536BD00DC23}" presName="childText" presStyleLbl="conFgAcc1" presStyleIdx="0" presStyleCnt="3">
        <dgm:presLayoutVars>
          <dgm:bulletEnabled val="1"/>
        </dgm:presLayoutVars>
      </dgm:prSet>
      <dgm:spPr/>
      <dgm:t>
        <a:bodyPr/>
        <a:lstStyle/>
        <a:p>
          <a:endParaRPr lang="es-MX"/>
        </a:p>
      </dgm:t>
    </dgm:pt>
    <dgm:pt modelId="{BF865F54-AEBB-44E4-80F6-F67ADD0A76FA}" type="pres">
      <dgm:prSet presAssocID="{5D08F8FF-0654-4D43-80A9-A89BB56A84E3}" presName="spaceBetweenRectangles" presStyleCnt="0"/>
      <dgm:spPr/>
    </dgm:pt>
    <dgm:pt modelId="{A96D8FDB-738A-4A39-8D41-F4940865AF1A}" type="pres">
      <dgm:prSet presAssocID="{6B196F2D-0288-4638-9666-E3F7E010C6BE}" presName="parentLin" presStyleCnt="0"/>
      <dgm:spPr/>
    </dgm:pt>
    <dgm:pt modelId="{9008431B-AB53-4388-BBBA-E7CC0D584350}" type="pres">
      <dgm:prSet presAssocID="{6B196F2D-0288-4638-9666-E3F7E010C6BE}" presName="parentLeftMargin" presStyleLbl="node1" presStyleIdx="0" presStyleCnt="3"/>
      <dgm:spPr/>
      <dgm:t>
        <a:bodyPr/>
        <a:lstStyle/>
        <a:p>
          <a:endParaRPr lang="es-MX"/>
        </a:p>
      </dgm:t>
    </dgm:pt>
    <dgm:pt modelId="{CA87ACAB-6A4C-4E8D-B3A5-94523FD7FD36}" type="pres">
      <dgm:prSet presAssocID="{6B196F2D-0288-4638-9666-E3F7E010C6BE}" presName="parentText" presStyleLbl="node1" presStyleIdx="1" presStyleCnt="3" custScaleY="180329">
        <dgm:presLayoutVars>
          <dgm:chMax val="0"/>
          <dgm:bulletEnabled val="1"/>
        </dgm:presLayoutVars>
      </dgm:prSet>
      <dgm:spPr/>
      <dgm:t>
        <a:bodyPr/>
        <a:lstStyle/>
        <a:p>
          <a:endParaRPr lang="es-MX"/>
        </a:p>
      </dgm:t>
    </dgm:pt>
    <dgm:pt modelId="{96060AF4-35FB-4568-B241-5BB5A66612E7}" type="pres">
      <dgm:prSet presAssocID="{6B196F2D-0288-4638-9666-E3F7E010C6BE}" presName="negativeSpace" presStyleCnt="0"/>
      <dgm:spPr/>
    </dgm:pt>
    <dgm:pt modelId="{52108D02-68DB-4B80-862E-9B0FCF09DB9B}" type="pres">
      <dgm:prSet presAssocID="{6B196F2D-0288-4638-9666-E3F7E010C6BE}" presName="childText" presStyleLbl="conFgAcc1" presStyleIdx="1" presStyleCnt="3">
        <dgm:presLayoutVars>
          <dgm:bulletEnabled val="1"/>
        </dgm:presLayoutVars>
      </dgm:prSet>
      <dgm:spPr/>
      <dgm:t>
        <a:bodyPr/>
        <a:lstStyle/>
        <a:p>
          <a:endParaRPr lang="es-MX"/>
        </a:p>
      </dgm:t>
    </dgm:pt>
    <dgm:pt modelId="{A63DE285-A5F5-47DB-8208-A98B5161F5E9}" type="pres">
      <dgm:prSet presAssocID="{9DBB92E8-B2D7-431B-9079-9F0F148C5210}" presName="spaceBetweenRectangles" presStyleCnt="0"/>
      <dgm:spPr/>
    </dgm:pt>
    <dgm:pt modelId="{9EAA9520-0D73-4A80-AE38-8C3BF85CD28A}" type="pres">
      <dgm:prSet presAssocID="{110361FA-7117-4961-9C7E-1531F0FCBF39}" presName="parentLin" presStyleCnt="0"/>
      <dgm:spPr/>
    </dgm:pt>
    <dgm:pt modelId="{50632CF9-2925-4F88-9C8D-5F433001CD09}" type="pres">
      <dgm:prSet presAssocID="{110361FA-7117-4961-9C7E-1531F0FCBF39}" presName="parentLeftMargin" presStyleLbl="node1" presStyleIdx="1" presStyleCnt="3"/>
      <dgm:spPr/>
      <dgm:t>
        <a:bodyPr/>
        <a:lstStyle/>
        <a:p>
          <a:endParaRPr lang="es-MX"/>
        </a:p>
      </dgm:t>
    </dgm:pt>
    <dgm:pt modelId="{B0E95B9C-5302-489E-9383-C80355EB6171}" type="pres">
      <dgm:prSet presAssocID="{110361FA-7117-4961-9C7E-1531F0FCBF39}" presName="parentText" presStyleLbl="node1" presStyleIdx="2" presStyleCnt="3" custScaleY="178327">
        <dgm:presLayoutVars>
          <dgm:chMax val="0"/>
          <dgm:bulletEnabled val="1"/>
        </dgm:presLayoutVars>
      </dgm:prSet>
      <dgm:spPr/>
      <dgm:t>
        <a:bodyPr/>
        <a:lstStyle/>
        <a:p>
          <a:endParaRPr lang="es-MX"/>
        </a:p>
      </dgm:t>
    </dgm:pt>
    <dgm:pt modelId="{E7E35CFD-AE86-4025-BA81-1CC7CD7AEF3B}" type="pres">
      <dgm:prSet presAssocID="{110361FA-7117-4961-9C7E-1531F0FCBF39}" presName="negativeSpace" presStyleCnt="0"/>
      <dgm:spPr/>
    </dgm:pt>
    <dgm:pt modelId="{DEC7B727-2CFE-4493-9D33-5E011810C96F}" type="pres">
      <dgm:prSet presAssocID="{110361FA-7117-4961-9C7E-1531F0FCBF39}" presName="childText" presStyleLbl="conFgAcc1" presStyleIdx="2" presStyleCnt="3" custScaleY="134398">
        <dgm:presLayoutVars>
          <dgm:bulletEnabled val="1"/>
        </dgm:presLayoutVars>
      </dgm:prSet>
      <dgm:spPr/>
      <dgm:t>
        <a:bodyPr/>
        <a:lstStyle/>
        <a:p>
          <a:endParaRPr lang="es-MX"/>
        </a:p>
      </dgm:t>
    </dgm:pt>
  </dgm:ptLst>
  <dgm:cxnLst>
    <dgm:cxn modelId="{4D26ED8B-2DD4-4446-84D8-6EBA725A2E30}" srcId="{6B196F2D-0288-4638-9666-E3F7E010C6BE}" destId="{BED790D1-0D78-447C-9694-4E7D757E6D60}" srcOrd="1" destOrd="0" parTransId="{27996C9B-18B8-45A7-B4A8-143F1BAB8FD9}" sibTransId="{861DF356-1A25-4626-B452-FAF304DFFE02}"/>
    <dgm:cxn modelId="{C31A9A1B-8096-4F79-B7A7-98F5B390DD16}" srcId="{6B196F2D-0288-4638-9666-E3F7E010C6BE}" destId="{DFF1111E-E1E5-4B39-8A8C-6871666095C9}" srcOrd="3" destOrd="0" parTransId="{7BDE83D5-18FA-402F-878B-8E9F9BF63CEB}" sibTransId="{ED9FC542-CC78-4C71-9232-25870CB02C76}"/>
    <dgm:cxn modelId="{8F92F8CF-5DF0-4479-BAD4-81DABCD5D7AC}" srcId="{6B196F2D-0288-4638-9666-E3F7E010C6BE}" destId="{1567A4A2-6077-418B-83D7-67F92FB0285C}" srcOrd="5" destOrd="0" parTransId="{B1081952-14C3-4E35-AD91-622746DBDAEC}" sibTransId="{A0D3A602-2847-477D-BFB9-F98C7F622CC7}"/>
    <dgm:cxn modelId="{D3197A3C-3E50-4D90-91AF-E5E4A70784D3}" srcId="{194A4BB7-7A28-4D1E-A459-2536BD00DC23}" destId="{3AB586ED-3282-4756-BE84-51F79E2B4893}" srcOrd="2" destOrd="0" parTransId="{AFFFE407-B44A-41C3-83F0-98AED71D61E5}" sibTransId="{DD4EBA12-0C96-4098-989B-837D7C5CD672}"/>
    <dgm:cxn modelId="{61AD3408-282C-4CB1-A003-F5B36E24CE19}" srcId="{110361FA-7117-4961-9C7E-1531F0FCBF39}" destId="{335DBB4D-FAF1-420C-8F1C-0A2D5F3385AA}" srcOrd="0" destOrd="0" parTransId="{4932C136-314F-43E0-BA87-1C90EC39AC02}" sibTransId="{F943DC60-B7C4-4108-9D5E-9E8C7F6CABE3}"/>
    <dgm:cxn modelId="{D18F822F-C388-4288-815A-31949D77020A}" type="presOf" srcId="{324A33A6-B3E6-4B1C-A64D-983898F26B74}" destId="{52108D02-68DB-4B80-862E-9B0FCF09DB9B}" srcOrd="0" destOrd="4" presId="urn:microsoft.com/office/officeart/2005/8/layout/list1"/>
    <dgm:cxn modelId="{017A923D-E8CD-4C03-B7DB-4ED2299A6612}" type="presOf" srcId="{6B196F2D-0288-4638-9666-E3F7E010C6BE}" destId="{9008431B-AB53-4388-BBBA-E7CC0D584350}" srcOrd="0" destOrd="0" presId="urn:microsoft.com/office/officeart/2005/8/layout/list1"/>
    <dgm:cxn modelId="{B673C947-FC91-4426-AF70-301D5E330F44}" srcId="{6B196F2D-0288-4638-9666-E3F7E010C6BE}" destId="{324A33A6-B3E6-4B1C-A64D-983898F26B74}" srcOrd="4" destOrd="0" parTransId="{3BD19CA3-601E-4377-9B25-98C4656CD088}" sibTransId="{BB45BC7C-8320-4C07-B283-A47846D4F2DB}"/>
    <dgm:cxn modelId="{D12E1E68-BD2C-4A2D-AE66-79A0E36E39E5}" type="presOf" srcId="{8C72E945-11FE-4E59-853C-853A8A2070DA}" destId="{52108D02-68DB-4B80-862E-9B0FCF09DB9B}" srcOrd="0" destOrd="0" presId="urn:microsoft.com/office/officeart/2005/8/layout/list1"/>
    <dgm:cxn modelId="{ED0FCA36-6CF8-4DA7-A35A-1274F90A60F1}" type="presOf" srcId="{194A4BB7-7A28-4D1E-A459-2536BD00DC23}" destId="{EB603569-B217-4C20-97EF-EFD2EC62BF5A}" srcOrd="0" destOrd="0" presId="urn:microsoft.com/office/officeart/2005/8/layout/list1"/>
    <dgm:cxn modelId="{FBBA26AE-3381-4C5B-AC6B-EC6C42AFC9C0}" srcId="{194A4BB7-7A28-4D1E-A459-2536BD00DC23}" destId="{4B94AE2A-94E6-4203-ACB9-3068DB6CE35A}" srcOrd="3" destOrd="0" parTransId="{D45DBFCA-A188-45A5-9CD8-0DF13D51044B}" sibTransId="{94DBFA8B-C5D6-4924-B5F8-B2527170256B}"/>
    <dgm:cxn modelId="{1479D11A-1A1F-4708-8D47-CE2A8E7FED7E}" type="presOf" srcId="{335DBB4D-FAF1-420C-8F1C-0A2D5F3385AA}" destId="{DEC7B727-2CFE-4493-9D33-5E011810C96F}" srcOrd="0" destOrd="0" presId="urn:microsoft.com/office/officeart/2005/8/layout/list1"/>
    <dgm:cxn modelId="{E4D319DF-D7C8-4BC5-8EA2-E4672C541987}" type="presOf" srcId="{DEC628F7-74C5-4F33-9912-4320CBD5DD56}" destId="{F550B17A-3BAC-410B-8808-DA1EDD00FCA1}" srcOrd="0" destOrd="1" presId="urn:microsoft.com/office/officeart/2005/8/layout/list1"/>
    <dgm:cxn modelId="{3CE4BDED-535E-4E14-B7AD-07FCBF1BF034}" type="presOf" srcId="{194A4BB7-7A28-4D1E-A459-2536BD00DC23}" destId="{0566F4C1-8851-4978-8E37-4A858D12BC48}" srcOrd="1" destOrd="0" presId="urn:microsoft.com/office/officeart/2005/8/layout/list1"/>
    <dgm:cxn modelId="{EA378023-D156-43C6-83E4-03378BE50C4D}" srcId="{83C67F46-5160-4197-89D6-6D0A4A9DAA03}" destId="{110361FA-7117-4961-9C7E-1531F0FCBF39}" srcOrd="2" destOrd="0" parTransId="{5432AD8E-CB92-4A86-9D52-EB75B8EF550C}" sibTransId="{B4EC1698-2E16-4FE0-BE39-D8D62F7646CA}"/>
    <dgm:cxn modelId="{5684788D-5DFB-475D-8800-B59BD2A49ADC}" type="presOf" srcId="{110361FA-7117-4961-9C7E-1531F0FCBF39}" destId="{50632CF9-2925-4F88-9C8D-5F433001CD09}" srcOrd="0" destOrd="0" presId="urn:microsoft.com/office/officeart/2005/8/layout/list1"/>
    <dgm:cxn modelId="{D40AEAE5-F0A3-400B-958D-EDA086E1612E}" type="presOf" srcId="{6B196F2D-0288-4638-9666-E3F7E010C6BE}" destId="{CA87ACAB-6A4C-4E8D-B3A5-94523FD7FD36}" srcOrd="1" destOrd="0" presId="urn:microsoft.com/office/officeart/2005/8/layout/list1"/>
    <dgm:cxn modelId="{592D428E-6485-4CA7-B74F-00CE04866BA7}" type="presOf" srcId="{3AB586ED-3282-4756-BE84-51F79E2B4893}" destId="{F550B17A-3BAC-410B-8808-DA1EDD00FCA1}" srcOrd="0" destOrd="2" presId="urn:microsoft.com/office/officeart/2005/8/layout/list1"/>
    <dgm:cxn modelId="{8211F5EC-AE73-423A-BF88-43BE6D3EF5A4}" srcId="{6B196F2D-0288-4638-9666-E3F7E010C6BE}" destId="{8C72E945-11FE-4E59-853C-853A8A2070DA}" srcOrd="0" destOrd="0" parTransId="{3E8F97DD-47CA-4743-B6FB-46F5EA39C2B2}" sibTransId="{2BE8D3AD-570E-4DC9-8EB3-961E0E4D33B1}"/>
    <dgm:cxn modelId="{84CBE409-6851-4501-BAA3-52B259E4D8BA}" type="presOf" srcId="{110361FA-7117-4961-9C7E-1531F0FCBF39}" destId="{B0E95B9C-5302-489E-9383-C80355EB6171}" srcOrd="1" destOrd="0" presId="urn:microsoft.com/office/officeart/2005/8/layout/list1"/>
    <dgm:cxn modelId="{91E9C42E-188F-4D10-B335-61A492AAB515}" srcId="{83C67F46-5160-4197-89D6-6D0A4A9DAA03}" destId="{6B196F2D-0288-4638-9666-E3F7E010C6BE}" srcOrd="1" destOrd="0" parTransId="{41D0084A-B7AB-42F5-BD3B-F2DCED70C614}" sibTransId="{9DBB92E8-B2D7-431B-9079-9F0F148C5210}"/>
    <dgm:cxn modelId="{64294A67-A8C2-4BBB-B1F8-7CA62A92944A}" srcId="{194A4BB7-7A28-4D1E-A459-2536BD00DC23}" destId="{DEC628F7-74C5-4F33-9912-4320CBD5DD56}" srcOrd="1" destOrd="0" parTransId="{B23BFBF2-E871-4148-B268-97EC62CD7A42}" sibTransId="{354AEAB2-E397-4FEA-AA97-AE1FDA9F4660}"/>
    <dgm:cxn modelId="{2D6CFCC3-4746-41FE-8456-02536FD02D03}" type="presOf" srcId="{83C67F46-5160-4197-89D6-6D0A4A9DAA03}" destId="{65BED7AF-8E6D-4F25-B356-36501D9AE6FF}" srcOrd="0" destOrd="0" presId="urn:microsoft.com/office/officeart/2005/8/layout/list1"/>
    <dgm:cxn modelId="{1F4CF849-7661-4D81-9BB7-BD69EBCE6631}" srcId="{194A4BB7-7A28-4D1E-A459-2536BD00DC23}" destId="{8ED6D927-2670-4BD8-BC38-729E9230F93D}" srcOrd="0" destOrd="0" parTransId="{D272FC88-E12A-4ACA-8D6B-2AEF55C6C826}" sibTransId="{2F8EBE96-E391-46B1-BAAA-B968C9EA2A4A}"/>
    <dgm:cxn modelId="{250A3E70-3E76-4437-BEC9-B0F40EB91314}" type="presOf" srcId="{4B94AE2A-94E6-4203-ACB9-3068DB6CE35A}" destId="{F550B17A-3BAC-410B-8808-DA1EDD00FCA1}" srcOrd="0" destOrd="3" presId="urn:microsoft.com/office/officeart/2005/8/layout/list1"/>
    <dgm:cxn modelId="{38BBADF2-85CD-4693-AFF1-44D1BC6BBA56}" type="presOf" srcId="{BED790D1-0D78-447C-9694-4E7D757E6D60}" destId="{52108D02-68DB-4B80-862E-9B0FCF09DB9B}" srcOrd="0" destOrd="1" presId="urn:microsoft.com/office/officeart/2005/8/layout/list1"/>
    <dgm:cxn modelId="{A6C7CD30-6CA1-48DC-8208-B317C2F0EC00}" type="presOf" srcId="{DFF1111E-E1E5-4B39-8A8C-6871666095C9}" destId="{52108D02-68DB-4B80-862E-9B0FCF09DB9B}" srcOrd="0" destOrd="3" presId="urn:microsoft.com/office/officeart/2005/8/layout/list1"/>
    <dgm:cxn modelId="{77AEE5FF-9D32-489A-97B4-D8D517F88030}" srcId="{83C67F46-5160-4197-89D6-6D0A4A9DAA03}" destId="{194A4BB7-7A28-4D1E-A459-2536BD00DC23}" srcOrd="0" destOrd="0" parTransId="{CFBA004D-86D3-4767-9BBA-40D00E6E17F7}" sibTransId="{5D08F8FF-0654-4D43-80A9-A89BB56A84E3}"/>
    <dgm:cxn modelId="{A81C7761-993E-4ADC-8491-A95AFDBE1A02}" srcId="{6B196F2D-0288-4638-9666-E3F7E010C6BE}" destId="{F38FD3D8-DE8C-4D58-BA64-9962E0542421}" srcOrd="2" destOrd="0" parTransId="{1D48711A-ED6D-4319-BF63-6233C1DCFD77}" sibTransId="{E86820E7-6764-4256-A621-B5AA55AB87CF}"/>
    <dgm:cxn modelId="{67D59143-77AB-4799-9646-0E97027E9AF4}" type="presOf" srcId="{1567A4A2-6077-418B-83D7-67F92FB0285C}" destId="{52108D02-68DB-4B80-862E-9B0FCF09DB9B}" srcOrd="0" destOrd="5" presId="urn:microsoft.com/office/officeart/2005/8/layout/list1"/>
    <dgm:cxn modelId="{A20EED24-A795-4B7E-80A4-03635A05FE5F}" type="presOf" srcId="{8ED6D927-2670-4BD8-BC38-729E9230F93D}" destId="{F550B17A-3BAC-410B-8808-DA1EDD00FCA1}" srcOrd="0" destOrd="0" presId="urn:microsoft.com/office/officeart/2005/8/layout/list1"/>
    <dgm:cxn modelId="{BF55A63B-396B-4A0F-9605-11D4DAF33F05}" type="presOf" srcId="{F38FD3D8-DE8C-4D58-BA64-9962E0542421}" destId="{52108D02-68DB-4B80-862E-9B0FCF09DB9B}" srcOrd="0" destOrd="2" presId="urn:microsoft.com/office/officeart/2005/8/layout/list1"/>
    <dgm:cxn modelId="{CDB2FED0-9DF6-4CF2-AB31-5714C2BC887B}" type="presParOf" srcId="{65BED7AF-8E6D-4F25-B356-36501D9AE6FF}" destId="{5901D296-E71A-45CF-96B2-7E75EF2D4A5D}" srcOrd="0" destOrd="0" presId="urn:microsoft.com/office/officeart/2005/8/layout/list1"/>
    <dgm:cxn modelId="{248A53F3-97A7-43F7-9206-D2D05D1C7B56}" type="presParOf" srcId="{5901D296-E71A-45CF-96B2-7E75EF2D4A5D}" destId="{EB603569-B217-4C20-97EF-EFD2EC62BF5A}" srcOrd="0" destOrd="0" presId="urn:microsoft.com/office/officeart/2005/8/layout/list1"/>
    <dgm:cxn modelId="{95521B10-38E0-45AC-B5A3-7E68D3438F6C}" type="presParOf" srcId="{5901D296-E71A-45CF-96B2-7E75EF2D4A5D}" destId="{0566F4C1-8851-4978-8E37-4A858D12BC48}" srcOrd="1" destOrd="0" presId="urn:microsoft.com/office/officeart/2005/8/layout/list1"/>
    <dgm:cxn modelId="{A51560CB-3257-4024-9959-5D6D7614D332}" type="presParOf" srcId="{65BED7AF-8E6D-4F25-B356-36501D9AE6FF}" destId="{4910528D-004B-41B7-89BB-3C85DA553641}" srcOrd="1" destOrd="0" presId="urn:microsoft.com/office/officeart/2005/8/layout/list1"/>
    <dgm:cxn modelId="{CECA3AEA-B9E2-455D-B851-BB59F91CE80A}" type="presParOf" srcId="{65BED7AF-8E6D-4F25-B356-36501D9AE6FF}" destId="{F550B17A-3BAC-410B-8808-DA1EDD00FCA1}" srcOrd="2" destOrd="0" presId="urn:microsoft.com/office/officeart/2005/8/layout/list1"/>
    <dgm:cxn modelId="{FCE262A3-6911-4FF0-9CAC-68DBC3C5FFC8}" type="presParOf" srcId="{65BED7AF-8E6D-4F25-B356-36501D9AE6FF}" destId="{BF865F54-AEBB-44E4-80F6-F67ADD0A76FA}" srcOrd="3" destOrd="0" presId="urn:microsoft.com/office/officeart/2005/8/layout/list1"/>
    <dgm:cxn modelId="{EA590AF9-002E-4371-B559-34DF09B5B39A}" type="presParOf" srcId="{65BED7AF-8E6D-4F25-B356-36501D9AE6FF}" destId="{A96D8FDB-738A-4A39-8D41-F4940865AF1A}" srcOrd="4" destOrd="0" presId="urn:microsoft.com/office/officeart/2005/8/layout/list1"/>
    <dgm:cxn modelId="{78F63110-5345-4258-9B8A-54AB36C9DEBB}" type="presParOf" srcId="{A96D8FDB-738A-4A39-8D41-F4940865AF1A}" destId="{9008431B-AB53-4388-BBBA-E7CC0D584350}" srcOrd="0" destOrd="0" presId="urn:microsoft.com/office/officeart/2005/8/layout/list1"/>
    <dgm:cxn modelId="{53770556-262F-4C72-9844-937C507A8C6E}" type="presParOf" srcId="{A96D8FDB-738A-4A39-8D41-F4940865AF1A}" destId="{CA87ACAB-6A4C-4E8D-B3A5-94523FD7FD36}" srcOrd="1" destOrd="0" presId="urn:microsoft.com/office/officeart/2005/8/layout/list1"/>
    <dgm:cxn modelId="{2BA6BBED-0E7D-4081-94EA-31EE62123799}" type="presParOf" srcId="{65BED7AF-8E6D-4F25-B356-36501D9AE6FF}" destId="{96060AF4-35FB-4568-B241-5BB5A66612E7}" srcOrd="5" destOrd="0" presId="urn:microsoft.com/office/officeart/2005/8/layout/list1"/>
    <dgm:cxn modelId="{E3514141-2694-4736-8E37-9A6985D95D98}" type="presParOf" srcId="{65BED7AF-8E6D-4F25-B356-36501D9AE6FF}" destId="{52108D02-68DB-4B80-862E-9B0FCF09DB9B}" srcOrd="6" destOrd="0" presId="urn:microsoft.com/office/officeart/2005/8/layout/list1"/>
    <dgm:cxn modelId="{5BE7C3B1-4469-4817-9042-AF72A9877E58}" type="presParOf" srcId="{65BED7AF-8E6D-4F25-B356-36501D9AE6FF}" destId="{A63DE285-A5F5-47DB-8208-A98B5161F5E9}" srcOrd="7" destOrd="0" presId="urn:microsoft.com/office/officeart/2005/8/layout/list1"/>
    <dgm:cxn modelId="{BB677FAE-72BF-47D1-B62F-D4272025A86B}" type="presParOf" srcId="{65BED7AF-8E6D-4F25-B356-36501D9AE6FF}" destId="{9EAA9520-0D73-4A80-AE38-8C3BF85CD28A}" srcOrd="8" destOrd="0" presId="urn:microsoft.com/office/officeart/2005/8/layout/list1"/>
    <dgm:cxn modelId="{FDE2DC76-1F08-4E7F-B6EA-807D0A747A5C}" type="presParOf" srcId="{9EAA9520-0D73-4A80-AE38-8C3BF85CD28A}" destId="{50632CF9-2925-4F88-9C8D-5F433001CD09}" srcOrd="0" destOrd="0" presId="urn:microsoft.com/office/officeart/2005/8/layout/list1"/>
    <dgm:cxn modelId="{E3E83D1F-CC71-4DBB-849A-BD6937BFE21B}" type="presParOf" srcId="{9EAA9520-0D73-4A80-AE38-8C3BF85CD28A}" destId="{B0E95B9C-5302-489E-9383-C80355EB6171}" srcOrd="1" destOrd="0" presId="urn:microsoft.com/office/officeart/2005/8/layout/list1"/>
    <dgm:cxn modelId="{924EC516-BFDC-4740-93AA-CD49E435403F}" type="presParOf" srcId="{65BED7AF-8E6D-4F25-B356-36501D9AE6FF}" destId="{E7E35CFD-AE86-4025-BA81-1CC7CD7AEF3B}" srcOrd="9" destOrd="0" presId="urn:microsoft.com/office/officeart/2005/8/layout/list1"/>
    <dgm:cxn modelId="{DE9EF40D-98C8-47C5-8865-1A28B08F5ADF}" type="presParOf" srcId="{65BED7AF-8E6D-4F25-B356-36501D9AE6FF}" destId="{DEC7B727-2CFE-4493-9D33-5E011810C96F}"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3A588C8-801D-4726-B9CB-6BB0FF3B0BD3}" type="doc">
      <dgm:prSet loTypeId="urn:microsoft.com/office/officeart/2005/8/layout/hProcess7#1" loCatId="list" qsTypeId="urn:microsoft.com/office/officeart/2005/8/quickstyle/3d3" qsCatId="3D" csTypeId="urn:microsoft.com/office/officeart/2005/8/colors/colorful5" csCatId="colorful" phldr="1"/>
      <dgm:spPr/>
      <dgm:t>
        <a:bodyPr/>
        <a:lstStyle/>
        <a:p>
          <a:endParaRPr lang="es-MX"/>
        </a:p>
      </dgm:t>
    </dgm:pt>
    <dgm:pt modelId="{D1002692-E5B0-406E-A5EA-7126E5D13A91}">
      <dgm:prSet phldrT="[Texto]" custT="1"/>
      <dgm:spPr/>
      <dgm:t>
        <a:bodyPr/>
        <a:lstStyle/>
        <a:p>
          <a:r>
            <a:rPr lang="es-MX" sz="3200" dirty="0" smtClean="0"/>
            <a:t>Hombres</a:t>
          </a:r>
          <a:endParaRPr lang="es-MX" sz="2000" dirty="0"/>
        </a:p>
      </dgm:t>
    </dgm:pt>
    <dgm:pt modelId="{F18EFB57-91C1-4481-A847-06FD6CCAAE11}" type="parTrans" cxnId="{12519FDB-1869-4AD4-9AA0-9F24E44BA3A8}">
      <dgm:prSet/>
      <dgm:spPr/>
      <dgm:t>
        <a:bodyPr/>
        <a:lstStyle/>
        <a:p>
          <a:endParaRPr lang="es-MX" sz="2000"/>
        </a:p>
      </dgm:t>
    </dgm:pt>
    <dgm:pt modelId="{1E2ECE2B-E33C-4B39-BCFF-42BC8C15C8EE}" type="sibTrans" cxnId="{12519FDB-1869-4AD4-9AA0-9F24E44BA3A8}">
      <dgm:prSet/>
      <dgm:spPr/>
      <dgm:t>
        <a:bodyPr/>
        <a:lstStyle/>
        <a:p>
          <a:endParaRPr lang="es-MX" sz="2000"/>
        </a:p>
      </dgm:t>
    </dgm:pt>
    <dgm:pt modelId="{BC83A365-3ABF-4D70-A726-8CBA7095B258}">
      <dgm:prSet phldrT="[Texto]" custT="1"/>
      <dgm:spPr/>
      <dgm:t>
        <a:bodyPr/>
        <a:lstStyle/>
        <a:p>
          <a:r>
            <a:rPr lang="es-MX" sz="2000" dirty="0" smtClean="0"/>
            <a:t>* Vestimenta formal, saco, camisa y corbata. (No utilizar saco negro o blanco)</a:t>
          </a:r>
        </a:p>
        <a:p>
          <a:endParaRPr lang="es-MX" sz="700" dirty="0"/>
        </a:p>
      </dgm:t>
    </dgm:pt>
    <dgm:pt modelId="{4ECBAB79-FEBE-4AA8-89C5-FA08322689E7}" type="parTrans" cxnId="{BC9FEBBB-DC08-46F4-B719-CFE25D0EB156}">
      <dgm:prSet/>
      <dgm:spPr/>
      <dgm:t>
        <a:bodyPr/>
        <a:lstStyle/>
        <a:p>
          <a:endParaRPr lang="es-MX" sz="2000"/>
        </a:p>
      </dgm:t>
    </dgm:pt>
    <dgm:pt modelId="{5A4F5C12-690D-4C7B-AF91-A08BCA700FC8}" type="sibTrans" cxnId="{BC9FEBBB-DC08-46F4-B719-CFE25D0EB156}">
      <dgm:prSet/>
      <dgm:spPr/>
      <dgm:t>
        <a:bodyPr/>
        <a:lstStyle/>
        <a:p>
          <a:endParaRPr lang="es-MX" sz="2000"/>
        </a:p>
      </dgm:t>
    </dgm:pt>
    <dgm:pt modelId="{5FE2FF5C-3C15-4FF3-A698-71D33C3D510C}">
      <dgm:prSet phldrT="[Texto]" custT="1"/>
      <dgm:spPr/>
      <dgm:t>
        <a:bodyPr/>
        <a:lstStyle/>
        <a:p>
          <a:r>
            <a:rPr lang="es-MX" sz="3200" dirty="0" smtClean="0"/>
            <a:t>Mujeres</a:t>
          </a:r>
          <a:endParaRPr lang="es-MX" sz="3200" dirty="0"/>
        </a:p>
      </dgm:t>
    </dgm:pt>
    <dgm:pt modelId="{15D4459D-A3AD-4AFC-8479-DDC4B28EFF8E}" type="parTrans" cxnId="{4E09A212-02ED-4FD2-BF79-BAA26BA09920}">
      <dgm:prSet/>
      <dgm:spPr/>
      <dgm:t>
        <a:bodyPr/>
        <a:lstStyle/>
        <a:p>
          <a:endParaRPr lang="es-MX" sz="2000"/>
        </a:p>
      </dgm:t>
    </dgm:pt>
    <dgm:pt modelId="{3D8858EB-5A00-4661-9681-6F80F1761405}" type="sibTrans" cxnId="{4E09A212-02ED-4FD2-BF79-BAA26BA09920}">
      <dgm:prSet/>
      <dgm:spPr/>
      <dgm:t>
        <a:bodyPr/>
        <a:lstStyle/>
        <a:p>
          <a:endParaRPr lang="es-MX" sz="2000"/>
        </a:p>
      </dgm:t>
    </dgm:pt>
    <dgm:pt modelId="{AA912516-66AA-4012-85EB-6A5D6BEC3513}">
      <dgm:prSet phldrT="[Texto]" custT="1"/>
      <dgm:spPr/>
      <dgm:t>
        <a:bodyPr/>
        <a:lstStyle/>
        <a:p>
          <a:r>
            <a:rPr lang="es-MX" sz="2000" dirty="0" smtClean="0"/>
            <a:t>* Vestimenta formal </a:t>
          </a:r>
        </a:p>
        <a:p>
          <a:r>
            <a:rPr lang="es-MX" sz="2000" dirty="0" smtClean="0"/>
            <a:t>(No utilizar saco negro o blanco)</a:t>
          </a:r>
        </a:p>
        <a:p>
          <a:endParaRPr lang="es-MX" sz="700" dirty="0" smtClean="0"/>
        </a:p>
        <a:p>
          <a:r>
            <a:rPr lang="es-MX" sz="2000" dirty="0" smtClean="0"/>
            <a:t>* Buena presentación (acudir debidamente maquilladas)</a:t>
          </a:r>
        </a:p>
        <a:p>
          <a:endParaRPr lang="es-MX" sz="700" dirty="0" smtClean="0"/>
        </a:p>
        <a:p>
          <a:r>
            <a:rPr lang="es-MX" sz="2000" dirty="0" smtClean="0"/>
            <a:t>* Peinado libre de su elección, se tiene que apreciar la frente y las orejas </a:t>
          </a:r>
        </a:p>
        <a:p>
          <a:endParaRPr lang="es-MX" sz="700" dirty="0" smtClean="0"/>
        </a:p>
        <a:p>
          <a:r>
            <a:rPr lang="es-MX" sz="2000" dirty="0" smtClean="0"/>
            <a:t>* Pueden usar aretes pequeños que no salgan del contorno de la oreja</a:t>
          </a:r>
          <a:endParaRPr lang="es-MX" sz="2000" dirty="0"/>
        </a:p>
      </dgm:t>
    </dgm:pt>
    <dgm:pt modelId="{75B1C32B-5B14-4E83-8EA0-9FF9BE086D4D}" type="parTrans" cxnId="{3366EE4D-9F76-4C2A-9F09-D6421AB61614}">
      <dgm:prSet/>
      <dgm:spPr/>
      <dgm:t>
        <a:bodyPr/>
        <a:lstStyle/>
        <a:p>
          <a:endParaRPr lang="es-MX" sz="2000"/>
        </a:p>
      </dgm:t>
    </dgm:pt>
    <dgm:pt modelId="{B1A82894-9476-4A92-B394-0993130E04B5}" type="sibTrans" cxnId="{3366EE4D-9F76-4C2A-9F09-D6421AB61614}">
      <dgm:prSet/>
      <dgm:spPr/>
      <dgm:t>
        <a:bodyPr/>
        <a:lstStyle/>
        <a:p>
          <a:endParaRPr lang="es-MX" sz="2000"/>
        </a:p>
      </dgm:t>
    </dgm:pt>
    <dgm:pt modelId="{BBB36659-9D73-4D7C-AA7C-29E92A83AC1D}">
      <dgm:prSet custT="1"/>
      <dgm:spPr/>
      <dgm:t>
        <a:bodyPr/>
        <a:lstStyle/>
        <a:p>
          <a:r>
            <a:rPr lang="es-MX" sz="2000" dirty="0" smtClean="0"/>
            <a:t>* Acudir afeitados (sin barba)</a:t>
          </a:r>
        </a:p>
      </dgm:t>
    </dgm:pt>
    <dgm:pt modelId="{AEE68F63-C9A4-4B26-B2EF-4560621CC68D}" type="parTrans" cxnId="{3DD97966-1104-4281-978C-8F521C0F1E1B}">
      <dgm:prSet/>
      <dgm:spPr/>
      <dgm:t>
        <a:bodyPr/>
        <a:lstStyle/>
        <a:p>
          <a:endParaRPr lang="es-MX" sz="2000"/>
        </a:p>
      </dgm:t>
    </dgm:pt>
    <dgm:pt modelId="{5EA04E28-3FD8-4A01-B39A-F714275B317B}" type="sibTrans" cxnId="{3DD97966-1104-4281-978C-8F521C0F1E1B}">
      <dgm:prSet/>
      <dgm:spPr/>
      <dgm:t>
        <a:bodyPr/>
        <a:lstStyle/>
        <a:p>
          <a:endParaRPr lang="es-MX" sz="2000"/>
        </a:p>
      </dgm:t>
    </dgm:pt>
    <dgm:pt modelId="{A05D3148-6A9F-443E-B56C-1C33E065F2DA}">
      <dgm:prSet custT="1"/>
      <dgm:spPr/>
      <dgm:t>
        <a:bodyPr/>
        <a:lstStyle/>
        <a:p>
          <a:endParaRPr lang="es-MX" sz="700" dirty="0" smtClean="0"/>
        </a:p>
        <a:p>
          <a:r>
            <a:rPr lang="es-MX" sz="2000" dirty="0" smtClean="0"/>
            <a:t>* Cabello corto</a:t>
          </a:r>
        </a:p>
      </dgm:t>
    </dgm:pt>
    <dgm:pt modelId="{2117170C-C5A5-4969-8D79-55768F41D4A9}" type="parTrans" cxnId="{740AEFDC-C4CA-4A71-A893-68B4CDFB2920}">
      <dgm:prSet/>
      <dgm:spPr/>
      <dgm:t>
        <a:bodyPr/>
        <a:lstStyle/>
        <a:p>
          <a:endParaRPr lang="es-MX" sz="2000"/>
        </a:p>
      </dgm:t>
    </dgm:pt>
    <dgm:pt modelId="{703A805D-A16F-41A3-B116-A2EB506A454E}" type="sibTrans" cxnId="{740AEFDC-C4CA-4A71-A893-68B4CDFB2920}">
      <dgm:prSet/>
      <dgm:spPr/>
      <dgm:t>
        <a:bodyPr/>
        <a:lstStyle/>
        <a:p>
          <a:endParaRPr lang="es-MX" sz="2000"/>
        </a:p>
      </dgm:t>
    </dgm:pt>
    <dgm:pt modelId="{FE4981B8-3C76-4B1C-8374-8FB2D08D132A}">
      <dgm:prSet custT="1"/>
      <dgm:spPr/>
      <dgm:t>
        <a:bodyPr/>
        <a:lstStyle/>
        <a:p>
          <a:endParaRPr lang="es-MX" sz="700" dirty="0" smtClean="0"/>
        </a:p>
        <a:p>
          <a:r>
            <a:rPr lang="es-MX" sz="2000" dirty="0" smtClean="0"/>
            <a:t>* Peinado libre de su elección, se tiene que apreciar la frente y las orejas</a:t>
          </a:r>
        </a:p>
      </dgm:t>
    </dgm:pt>
    <dgm:pt modelId="{835AA7C2-E6E6-4026-B02E-661A212C4CCC}" type="parTrans" cxnId="{B0AE25DF-9DD6-4200-BAB3-0E62A4813E22}">
      <dgm:prSet/>
      <dgm:spPr/>
      <dgm:t>
        <a:bodyPr/>
        <a:lstStyle/>
        <a:p>
          <a:endParaRPr lang="es-MX" sz="2000"/>
        </a:p>
      </dgm:t>
    </dgm:pt>
    <dgm:pt modelId="{318EA2E2-97B3-43F6-BB7D-B6222AC685DA}" type="sibTrans" cxnId="{B0AE25DF-9DD6-4200-BAB3-0E62A4813E22}">
      <dgm:prSet/>
      <dgm:spPr/>
      <dgm:t>
        <a:bodyPr/>
        <a:lstStyle/>
        <a:p>
          <a:endParaRPr lang="es-MX" sz="2000"/>
        </a:p>
      </dgm:t>
    </dgm:pt>
    <dgm:pt modelId="{410607B5-1B0B-499D-893A-2AFCB60E7E95}" type="pres">
      <dgm:prSet presAssocID="{E3A588C8-801D-4726-B9CB-6BB0FF3B0BD3}" presName="Name0" presStyleCnt="0">
        <dgm:presLayoutVars>
          <dgm:dir/>
          <dgm:animLvl val="lvl"/>
          <dgm:resizeHandles val="exact"/>
        </dgm:presLayoutVars>
      </dgm:prSet>
      <dgm:spPr/>
      <dgm:t>
        <a:bodyPr/>
        <a:lstStyle/>
        <a:p>
          <a:endParaRPr lang="es-MX"/>
        </a:p>
      </dgm:t>
    </dgm:pt>
    <dgm:pt modelId="{21753A6D-24D6-497A-81F7-38ED0E3ACAD1}" type="pres">
      <dgm:prSet presAssocID="{D1002692-E5B0-406E-A5EA-7126E5D13A91}" presName="compositeNode" presStyleCnt="0">
        <dgm:presLayoutVars>
          <dgm:bulletEnabled val="1"/>
        </dgm:presLayoutVars>
      </dgm:prSet>
      <dgm:spPr/>
      <dgm:t>
        <a:bodyPr/>
        <a:lstStyle/>
        <a:p>
          <a:endParaRPr lang="es-MX"/>
        </a:p>
      </dgm:t>
    </dgm:pt>
    <dgm:pt modelId="{B315EC1D-1764-4856-908E-D01E1FC364B1}" type="pres">
      <dgm:prSet presAssocID="{D1002692-E5B0-406E-A5EA-7126E5D13A91}" presName="bgRect" presStyleLbl="node1" presStyleIdx="0" presStyleCnt="2"/>
      <dgm:spPr/>
      <dgm:t>
        <a:bodyPr/>
        <a:lstStyle/>
        <a:p>
          <a:endParaRPr lang="es-MX"/>
        </a:p>
      </dgm:t>
    </dgm:pt>
    <dgm:pt modelId="{D4F77C3A-5881-4AE2-81B6-D60777EE39AE}" type="pres">
      <dgm:prSet presAssocID="{D1002692-E5B0-406E-A5EA-7126E5D13A91}" presName="parentNode" presStyleLbl="node1" presStyleIdx="0" presStyleCnt="2">
        <dgm:presLayoutVars>
          <dgm:chMax val="0"/>
          <dgm:bulletEnabled val="1"/>
        </dgm:presLayoutVars>
      </dgm:prSet>
      <dgm:spPr/>
      <dgm:t>
        <a:bodyPr/>
        <a:lstStyle/>
        <a:p>
          <a:endParaRPr lang="es-MX"/>
        </a:p>
      </dgm:t>
    </dgm:pt>
    <dgm:pt modelId="{CD1B9644-A612-4C6D-BD30-0D3C82E762BB}" type="pres">
      <dgm:prSet presAssocID="{D1002692-E5B0-406E-A5EA-7126E5D13A91}" presName="childNode" presStyleLbl="node1" presStyleIdx="0" presStyleCnt="2">
        <dgm:presLayoutVars>
          <dgm:bulletEnabled val="1"/>
        </dgm:presLayoutVars>
      </dgm:prSet>
      <dgm:spPr/>
      <dgm:t>
        <a:bodyPr/>
        <a:lstStyle/>
        <a:p>
          <a:endParaRPr lang="es-MX"/>
        </a:p>
      </dgm:t>
    </dgm:pt>
    <dgm:pt modelId="{CEF7F429-660B-4C99-9266-5164B34DA13A}" type="pres">
      <dgm:prSet presAssocID="{1E2ECE2B-E33C-4B39-BCFF-42BC8C15C8EE}" presName="hSp" presStyleCnt="0"/>
      <dgm:spPr/>
      <dgm:t>
        <a:bodyPr/>
        <a:lstStyle/>
        <a:p>
          <a:endParaRPr lang="es-MX"/>
        </a:p>
      </dgm:t>
    </dgm:pt>
    <dgm:pt modelId="{8A6471FB-FDCD-4430-96FC-6685DAC89985}" type="pres">
      <dgm:prSet presAssocID="{1E2ECE2B-E33C-4B39-BCFF-42BC8C15C8EE}" presName="vProcSp" presStyleCnt="0"/>
      <dgm:spPr/>
      <dgm:t>
        <a:bodyPr/>
        <a:lstStyle/>
        <a:p>
          <a:endParaRPr lang="es-MX"/>
        </a:p>
      </dgm:t>
    </dgm:pt>
    <dgm:pt modelId="{9414AB50-B055-413B-B220-F2BE30670118}" type="pres">
      <dgm:prSet presAssocID="{1E2ECE2B-E33C-4B39-BCFF-42BC8C15C8EE}" presName="vSp1" presStyleCnt="0"/>
      <dgm:spPr/>
      <dgm:t>
        <a:bodyPr/>
        <a:lstStyle/>
        <a:p>
          <a:endParaRPr lang="es-MX"/>
        </a:p>
      </dgm:t>
    </dgm:pt>
    <dgm:pt modelId="{C188C695-F289-4383-8A92-888C2C7FFE60}" type="pres">
      <dgm:prSet presAssocID="{1E2ECE2B-E33C-4B39-BCFF-42BC8C15C8EE}" presName="simulatedConn" presStyleLbl="solidFgAcc1" presStyleIdx="0" presStyleCnt="1" custFlipVert="1" custFlipHor="0" custScaleX="7424" custScaleY="5436" custLinFactNeighborX="3191" custLinFactNeighborY="-65727"/>
      <dgm:spPr/>
      <dgm:t>
        <a:bodyPr/>
        <a:lstStyle/>
        <a:p>
          <a:endParaRPr lang="es-MX"/>
        </a:p>
      </dgm:t>
    </dgm:pt>
    <dgm:pt modelId="{01CD884C-1741-4357-B48F-C5D4D9BBFC8E}" type="pres">
      <dgm:prSet presAssocID="{1E2ECE2B-E33C-4B39-BCFF-42BC8C15C8EE}" presName="vSp2" presStyleCnt="0"/>
      <dgm:spPr/>
      <dgm:t>
        <a:bodyPr/>
        <a:lstStyle/>
        <a:p>
          <a:endParaRPr lang="es-MX"/>
        </a:p>
      </dgm:t>
    </dgm:pt>
    <dgm:pt modelId="{F3E4E1E8-537D-4C31-8509-E5B17DFDD9C5}" type="pres">
      <dgm:prSet presAssocID="{1E2ECE2B-E33C-4B39-BCFF-42BC8C15C8EE}" presName="sibTrans" presStyleCnt="0"/>
      <dgm:spPr/>
      <dgm:t>
        <a:bodyPr/>
        <a:lstStyle/>
        <a:p>
          <a:endParaRPr lang="es-MX"/>
        </a:p>
      </dgm:t>
    </dgm:pt>
    <dgm:pt modelId="{1260EBC3-359A-4659-ABFD-F0492AD4619C}" type="pres">
      <dgm:prSet presAssocID="{5FE2FF5C-3C15-4FF3-A698-71D33C3D510C}" presName="compositeNode" presStyleCnt="0">
        <dgm:presLayoutVars>
          <dgm:bulletEnabled val="1"/>
        </dgm:presLayoutVars>
      </dgm:prSet>
      <dgm:spPr/>
      <dgm:t>
        <a:bodyPr/>
        <a:lstStyle/>
        <a:p>
          <a:endParaRPr lang="es-MX"/>
        </a:p>
      </dgm:t>
    </dgm:pt>
    <dgm:pt modelId="{5745CEE3-5200-41D2-A5A7-4E2BA864A4C7}" type="pres">
      <dgm:prSet presAssocID="{5FE2FF5C-3C15-4FF3-A698-71D33C3D510C}" presName="bgRect" presStyleLbl="node1" presStyleIdx="1" presStyleCnt="2"/>
      <dgm:spPr/>
      <dgm:t>
        <a:bodyPr/>
        <a:lstStyle/>
        <a:p>
          <a:endParaRPr lang="es-MX"/>
        </a:p>
      </dgm:t>
    </dgm:pt>
    <dgm:pt modelId="{88B9E2B4-955F-4311-A431-C5890BCA5591}" type="pres">
      <dgm:prSet presAssocID="{5FE2FF5C-3C15-4FF3-A698-71D33C3D510C}" presName="parentNode" presStyleLbl="node1" presStyleIdx="1" presStyleCnt="2">
        <dgm:presLayoutVars>
          <dgm:chMax val="0"/>
          <dgm:bulletEnabled val="1"/>
        </dgm:presLayoutVars>
      </dgm:prSet>
      <dgm:spPr/>
      <dgm:t>
        <a:bodyPr/>
        <a:lstStyle/>
        <a:p>
          <a:endParaRPr lang="es-MX"/>
        </a:p>
      </dgm:t>
    </dgm:pt>
    <dgm:pt modelId="{C31D0E3E-DDD2-4B1C-8CF4-AB1FE99A0ECA}" type="pres">
      <dgm:prSet presAssocID="{5FE2FF5C-3C15-4FF3-A698-71D33C3D510C}" presName="childNode" presStyleLbl="node1" presStyleIdx="1" presStyleCnt="2">
        <dgm:presLayoutVars>
          <dgm:bulletEnabled val="1"/>
        </dgm:presLayoutVars>
      </dgm:prSet>
      <dgm:spPr/>
      <dgm:t>
        <a:bodyPr/>
        <a:lstStyle/>
        <a:p>
          <a:endParaRPr lang="es-MX"/>
        </a:p>
      </dgm:t>
    </dgm:pt>
  </dgm:ptLst>
  <dgm:cxnLst>
    <dgm:cxn modelId="{0E5D3921-1E50-4441-A447-E8E4A7EFA8F0}" type="presOf" srcId="{AA912516-66AA-4012-85EB-6A5D6BEC3513}" destId="{C31D0E3E-DDD2-4B1C-8CF4-AB1FE99A0ECA}" srcOrd="0" destOrd="0" presId="urn:microsoft.com/office/officeart/2005/8/layout/hProcess7#1"/>
    <dgm:cxn modelId="{4DAD242F-686A-480D-81AA-7DA1FAF679DF}" type="presOf" srcId="{E3A588C8-801D-4726-B9CB-6BB0FF3B0BD3}" destId="{410607B5-1B0B-499D-893A-2AFCB60E7E95}" srcOrd="0" destOrd="0" presId="urn:microsoft.com/office/officeart/2005/8/layout/hProcess7#1"/>
    <dgm:cxn modelId="{4E09A212-02ED-4FD2-BF79-BAA26BA09920}" srcId="{E3A588C8-801D-4726-B9CB-6BB0FF3B0BD3}" destId="{5FE2FF5C-3C15-4FF3-A698-71D33C3D510C}" srcOrd="1" destOrd="0" parTransId="{15D4459D-A3AD-4AFC-8479-DDC4B28EFF8E}" sibTransId="{3D8858EB-5A00-4661-9681-6F80F1761405}"/>
    <dgm:cxn modelId="{BC9FEBBB-DC08-46F4-B719-CFE25D0EB156}" srcId="{D1002692-E5B0-406E-A5EA-7126E5D13A91}" destId="{BC83A365-3ABF-4D70-A726-8CBA7095B258}" srcOrd="0" destOrd="0" parTransId="{4ECBAB79-FEBE-4AA8-89C5-FA08322689E7}" sibTransId="{5A4F5C12-690D-4C7B-AF91-A08BCA700FC8}"/>
    <dgm:cxn modelId="{740AEFDC-C4CA-4A71-A893-68B4CDFB2920}" srcId="{D1002692-E5B0-406E-A5EA-7126E5D13A91}" destId="{A05D3148-6A9F-443E-B56C-1C33E065F2DA}" srcOrd="2" destOrd="0" parTransId="{2117170C-C5A5-4969-8D79-55768F41D4A9}" sibTransId="{703A805D-A16F-41A3-B116-A2EB506A454E}"/>
    <dgm:cxn modelId="{3DD97966-1104-4281-978C-8F521C0F1E1B}" srcId="{D1002692-E5B0-406E-A5EA-7126E5D13A91}" destId="{BBB36659-9D73-4D7C-AA7C-29E92A83AC1D}" srcOrd="1" destOrd="0" parTransId="{AEE68F63-C9A4-4B26-B2EF-4560621CC68D}" sibTransId="{5EA04E28-3FD8-4A01-B39A-F714275B317B}"/>
    <dgm:cxn modelId="{F704CBC8-60B6-4646-9EBB-9892B32FA16D}" type="presOf" srcId="{BC83A365-3ABF-4D70-A726-8CBA7095B258}" destId="{CD1B9644-A612-4C6D-BD30-0D3C82E762BB}" srcOrd="0" destOrd="0" presId="urn:microsoft.com/office/officeart/2005/8/layout/hProcess7#1"/>
    <dgm:cxn modelId="{1F039AE4-41F7-4745-9D6E-B61AFEF6F390}" type="presOf" srcId="{5FE2FF5C-3C15-4FF3-A698-71D33C3D510C}" destId="{5745CEE3-5200-41D2-A5A7-4E2BA864A4C7}" srcOrd="0" destOrd="0" presId="urn:microsoft.com/office/officeart/2005/8/layout/hProcess7#1"/>
    <dgm:cxn modelId="{2D91C9D3-EEAD-4625-8C05-1AD1524BBEED}" type="presOf" srcId="{A05D3148-6A9F-443E-B56C-1C33E065F2DA}" destId="{CD1B9644-A612-4C6D-BD30-0D3C82E762BB}" srcOrd="0" destOrd="2" presId="urn:microsoft.com/office/officeart/2005/8/layout/hProcess7#1"/>
    <dgm:cxn modelId="{3366EE4D-9F76-4C2A-9F09-D6421AB61614}" srcId="{5FE2FF5C-3C15-4FF3-A698-71D33C3D510C}" destId="{AA912516-66AA-4012-85EB-6A5D6BEC3513}" srcOrd="0" destOrd="0" parTransId="{75B1C32B-5B14-4E83-8EA0-9FF9BE086D4D}" sibTransId="{B1A82894-9476-4A92-B394-0993130E04B5}"/>
    <dgm:cxn modelId="{095F6DCB-9897-4D5F-BA52-67401C821C67}" type="presOf" srcId="{FE4981B8-3C76-4B1C-8374-8FB2D08D132A}" destId="{CD1B9644-A612-4C6D-BD30-0D3C82E762BB}" srcOrd="0" destOrd="3" presId="urn:microsoft.com/office/officeart/2005/8/layout/hProcess7#1"/>
    <dgm:cxn modelId="{2104D6C5-E2AA-4A53-9076-3DE3A32E3CB8}" type="presOf" srcId="{D1002692-E5B0-406E-A5EA-7126E5D13A91}" destId="{D4F77C3A-5881-4AE2-81B6-D60777EE39AE}" srcOrd="1" destOrd="0" presId="urn:microsoft.com/office/officeart/2005/8/layout/hProcess7#1"/>
    <dgm:cxn modelId="{12519FDB-1869-4AD4-9AA0-9F24E44BA3A8}" srcId="{E3A588C8-801D-4726-B9CB-6BB0FF3B0BD3}" destId="{D1002692-E5B0-406E-A5EA-7126E5D13A91}" srcOrd="0" destOrd="0" parTransId="{F18EFB57-91C1-4481-A847-06FD6CCAAE11}" sibTransId="{1E2ECE2B-E33C-4B39-BCFF-42BC8C15C8EE}"/>
    <dgm:cxn modelId="{63F718BF-F63A-42C7-BE2C-FC58E71CA8D5}" type="presOf" srcId="{5FE2FF5C-3C15-4FF3-A698-71D33C3D510C}" destId="{88B9E2B4-955F-4311-A431-C5890BCA5591}" srcOrd="1" destOrd="0" presId="urn:microsoft.com/office/officeart/2005/8/layout/hProcess7#1"/>
    <dgm:cxn modelId="{34533208-C83C-4D9A-8B2A-94B8709148CB}" type="presOf" srcId="{BBB36659-9D73-4D7C-AA7C-29E92A83AC1D}" destId="{CD1B9644-A612-4C6D-BD30-0D3C82E762BB}" srcOrd="0" destOrd="1" presId="urn:microsoft.com/office/officeart/2005/8/layout/hProcess7#1"/>
    <dgm:cxn modelId="{4E64CC70-51DF-47BC-9E72-EE7AD18F5609}" type="presOf" srcId="{D1002692-E5B0-406E-A5EA-7126E5D13A91}" destId="{B315EC1D-1764-4856-908E-D01E1FC364B1}" srcOrd="0" destOrd="0" presId="urn:microsoft.com/office/officeart/2005/8/layout/hProcess7#1"/>
    <dgm:cxn modelId="{B0AE25DF-9DD6-4200-BAB3-0E62A4813E22}" srcId="{D1002692-E5B0-406E-A5EA-7126E5D13A91}" destId="{FE4981B8-3C76-4B1C-8374-8FB2D08D132A}" srcOrd="3" destOrd="0" parTransId="{835AA7C2-E6E6-4026-B02E-661A212C4CCC}" sibTransId="{318EA2E2-97B3-43F6-BB7D-B6222AC685DA}"/>
    <dgm:cxn modelId="{5FE98B9B-71F2-41B4-B248-7E74A4265A8A}" type="presParOf" srcId="{410607B5-1B0B-499D-893A-2AFCB60E7E95}" destId="{21753A6D-24D6-497A-81F7-38ED0E3ACAD1}" srcOrd="0" destOrd="0" presId="urn:microsoft.com/office/officeart/2005/8/layout/hProcess7#1"/>
    <dgm:cxn modelId="{4EAD28BD-49F6-40E4-8868-51BA02D7B256}" type="presParOf" srcId="{21753A6D-24D6-497A-81F7-38ED0E3ACAD1}" destId="{B315EC1D-1764-4856-908E-D01E1FC364B1}" srcOrd="0" destOrd="0" presId="urn:microsoft.com/office/officeart/2005/8/layout/hProcess7#1"/>
    <dgm:cxn modelId="{9E499402-63D2-4BE1-9397-D3573E166FBD}" type="presParOf" srcId="{21753A6D-24D6-497A-81F7-38ED0E3ACAD1}" destId="{D4F77C3A-5881-4AE2-81B6-D60777EE39AE}" srcOrd="1" destOrd="0" presId="urn:microsoft.com/office/officeart/2005/8/layout/hProcess7#1"/>
    <dgm:cxn modelId="{45150373-7E11-4EF9-9B40-DCA6C9851D58}" type="presParOf" srcId="{21753A6D-24D6-497A-81F7-38ED0E3ACAD1}" destId="{CD1B9644-A612-4C6D-BD30-0D3C82E762BB}" srcOrd="2" destOrd="0" presId="urn:microsoft.com/office/officeart/2005/8/layout/hProcess7#1"/>
    <dgm:cxn modelId="{2B0FBE3E-F257-4B32-B227-8C8C7F2E1BE6}" type="presParOf" srcId="{410607B5-1B0B-499D-893A-2AFCB60E7E95}" destId="{CEF7F429-660B-4C99-9266-5164B34DA13A}" srcOrd="1" destOrd="0" presId="urn:microsoft.com/office/officeart/2005/8/layout/hProcess7#1"/>
    <dgm:cxn modelId="{0400EA0A-0252-4F0F-9431-F0086D5F50DD}" type="presParOf" srcId="{410607B5-1B0B-499D-893A-2AFCB60E7E95}" destId="{8A6471FB-FDCD-4430-96FC-6685DAC89985}" srcOrd="2" destOrd="0" presId="urn:microsoft.com/office/officeart/2005/8/layout/hProcess7#1"/>
    <dgm:cxn modelId="{CC0023F6-2F42-4DA5-9797-44D3E8653819}" type="presParOf" srcId="{8A6471FB-FDCD-4430-96FC-6685DAC89985}" destId="{9414AB50-B055-413B-B220-F2BE30670118}" srcOrd="0" destOrd="0" presId="urn:microsoft.com/office/officeart/2005/8/layout/hProcess7#1"/>
    <dgm:cxn modelId="{93CD3514-6551-4006-B27A-40804E0AE27A}" type="presParOf" srcId="{8A6471FB-FDCD-4430-96FC-6685DAC89985}" destId="{C188C695-F289-4383-8A92-888C2C7FFE60}" srcOrd="1" destOrd="0" presId="urn:microsoft.com/office/officeart/2005/8/layout/hProcess7#1"/>
    <dgm:cxn modelId="{2B6BCC2B-D30F-49E4-BDF8-50DBF935C77D}" type="presParOf" srcId="{8A6471FB-FDCD-4430-96FC-6685DAC89985}" destId="{01CD884C-1741-4357-B48F-C5D4D9BBFC8E}" srcOrd="2" destOrd="0" presId="urn:microsoft.com/office/officeart/2005/8/layout/hProcess7#1"/>
    <dgm:cxn modelId="{FB756F96-C418-4D5C-97A9-7CE547B8D8DA}" type="presParOf" srcId="{410607B5-1B0B-499D-893A-2AFCB60E7E95}" destId="{F3E4E1E8-537D-4C31-8509-E5B17DFDD9C5}" srcOrd="3" destOrd="0" presId="urn:microsoft.com/office/officeart/2005/8/layout/hProcess7#1"/>
    <dgm:cxn modelId="{356B1041-7DF8-4592-9E19-ECBEFFCD44EF}" type="presParOf" srcId="{410607B5-1B0B-499D-893A-2AFCB60E7E95}" destId="{1260EBC3-359A-4659-ABFD-F0492AD4619C}" srcOrd="4" destOrd="0" presId="urn:microsoft.com/office/officeart/2005/8/layout/hProcess7#1"/>
    <dgm:cxn modelId="{125CB0AF-0B4D-4770-97FD-F17388251F30}" type="presParOf" srcId="{1260EBC3-359A-4659-ABFD-F0492AD4619C}" destId="{5745CEE3-5200-41D2-A5A7-4E2BA864A4C7}" srcOrd="0" destOrd="0" presId="urn:microsoft.com/office/officeart/2005/8/layout/hProcess7#1"/>
    <dgm:cxn modelId="{EFF9700F-7769-477A-BF9A-DEE6F2235CD9}" type="presParOf" srcId="{1260EBC3-359A-4659-ABFD-F0492AD4619C}" destId="{88B9E2B4-955F-4311-A431-C5890BCA5591}" srcOrd="1" destOrd="0" presId="urn:microsoft.com/office/officeart/2005/8/layout/hProcess7#1"/>
    <dgm:cxn modelId="{5457FB7C-808B-475D-90EA-7C5FF06392F7}" type="presParOf" srcId="{1260EBC3-359A-4659-ABFD-F0492AD4619C}" destId="{C31D0E3E-DDD2-4B1C-8CF4-AB1FE99A0ECA}" srcOrd="2" destOrd="0" presId="urn:microsoft.com/office/officeart/2005/8/layout/hProcess7#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6358F8F-6A13-419D-9C85-7DFC15B36A73}" type="doc">
      <dgm:prSet loTypeId="urn:microsoft.com/office/officeart/2005/8/layout/lProcess3" loCatId="process" qsTypeId="urn:microsoft.com/office/officeart/2005/8/quickstyle/simple1" qsCatId="simple" csTypeId="urn:microsoft.com/office/officeart/2005/8/colors/accent5_2" csCatId="accent5" phldr="1"/>
      <dgm:spPr/>
      <dgm:t>
        <a:bodyPr/>
        <a:lstStyle/>
        <a:p>
          <a:endParaRPr lang="es-MX"/>
        </a:p>
      </dgm:t>
    </dgm:pt>
    <dgm:pt modelId="{CD556B01-BBC7-4B96-872B-C1571CA914F2}">
      <dgm:prSet phldrT="[Texto]">
        <dgm:style>
          <a:lnRef idx="1">
            <a:schemeClr val="accent1"/>
          </a:lnRef>
          <a:fillRef idx="2">
            <a:schemeClr val="accent1"/>
          </a:fillRef>
          <a:effectRef idx="1">
            <a:schemeClr val="accent1"/>
          </a:effectRef>
          <a:fontRef idx="minor">
            <a:schemeClr val="dk1"/>
          </a:fontRef>
        </dgm:style>
      </dgm:prSet>
      <dgm:spPr/>
      <dgm:t>
        <a:bodyPr/>
        <a:lstStyle/>
        <a:p>
          <a:r>
            <a:rPr lang="es-MX" b="1" dirty="0" smtClean="0"/>
            <a:t>1</a:t>
          </a:r>
          <a:r>
            <a:rPr lang="es-MX" dirty="0" smtClean="0"/>
            <a:t> fólder azul tamaño oficio</a:t>
          </a:r>
          <a:endParaRPr lang="es-MX" dirty="0"/>
        </a:p>
      </dgm:t>
    </dgm:pt>
    <dgm:pt modelId="{6287DFEA-34CF-4125-BCB0-0DEDD18AF61F}" type="parTrans" cxnId="{ABFEC9E4-55B3-4841-9991-4C42211C479D}">
      <dgm:prSet/>
      <dgm:spPr/>
      <dgm:t>
        <a:bodyPr/>
        <a:lstStyle/>
        <a:p>
          <a:endParaRPr lang="es-MX"/>
        </a:p>
      </dgm:t>
    </dgm:pt>
    <dgm:pt modelId="{45D9B141-ED4F-49AB-8AEF-C0DA683BCB7F}" type="sibTrans" cxnId="{ABFEC9E4-55B3-4841-9991-4C42211C479D}">
      <dgm:prSet/>
      <dgm:spPr/>
      <dgm:t>
        <a:bodyPr/>
        <a:lstStyle/>
        <a:p>
          <a:endParaRPr lang="es-MX"/>
        </a:p>
      </dgm:t>
    </dgm:pt>
    <dgm:pt modelId="{6D5C314E-EA05-4979-BEDC-F8B430B9266F}">
      <dgm:prSet phldrT="[Texto]">
        <dgm:style>
          <a:lnRef idx="1">
            <a:schemeClr val="accent6"/>
          </a:lnRef>
          <a:fillRef idx="2">
            <a:schemeClr val="accent6"/>
          </a:fillRef>
          <a:effectRef idx="1">
            <a:schemeClr val="accent6"/>
          </a:effectRef>
          <a:fontRef idx="minor">
            <a:schemeClr val="dk1"/>
          </a:fontRef>
        </dgm:style>
      </dgm:prSet>
      <dgm:spPr/>
      <dgm:t>
        <a:bodyPr/>
        <a:lstStyle/>
        <a:p>
          <a:r>
            <a:rPr lang="es-MX" b="1" dirty="0" smtClean="0"/>
            <a:t>2</a:t>
          </a:r>
          <a:r>
            <a:rPr lang="es-MX" dirty="0" smtClean="0"/>
            <a:t> fólder manila tamaño carta</a:t>
          </a:r>
          <a:endParaRPr lang="es-MX" dirty="0"/>
        </a:p>
      </dgm:t>
    </dgm:pt>
    <dgm:pt modelId="{A7308E85-D2D6-4368-A4D1-1D949B783BA6}" type="parTrans" cxnId="{EAF23000-601C-4FA4-B90B-7D538BACAF3B}">
      <dgm:prSet/>
      <dgm:spPr/>
      <dgm:t>
        <a:bodyPr/>
        <a:lstStyle/>
        <a:p>
          <a:endParaRPr lang="es-MX"/>
        </a:p>
      </dgm:t>
    </dgm:pt>
    <dgm:pt modelId="{6B362BD8-CCCE-409E-BE5F-C602A9EFE86A}" type="sibTrans" cxnId="{EAF23000-601C-4FA4-B90B-7D538BACAF3B}">
      <dgm:prSet/>
      <dgm:spPr/>
      <dgm:t>
        <a:bodyPr/>
        <a:lstStyle/>
        <a:p>
          <a:endParaRPr lang="es-MX"/>
        </a:p>
      </dgm:t>
    </dgm:pt>
    <dgm:pt modelId="{D4E31B67-7BC0-4CA3-B7EC-F61B92585176}">
      <dgm:prSet phldrT="[Texto]">
        <dgm:style>
          <a:lnRef idx="1">
            <a:schemeClr val="accent3"/>
          </a:lnRef>
          <a:fillRef idx="2">
            <a:schemeClr val="accent3"/>
          </a:fillRef>
          <a:effectRef idx="1">
            <a:schemeClr val="accent3"/>
          </a:effectRef>
          <a:fontRef idx="minor">
            <a:schemeClr val="dk1"/>
          </a:fontRef>
        </dgm:style>
      </dgm:prSet>
      <dgm:spPr/>
      <dgm:t>
        <a:bodyPr/>
        <a:lstStyle/>
        <a:p>
          <a:pPr algn="ctr"/>
          <a:r>
            <a:rPr lang="es-MX" dirty="0" smtClean="0"/>
            <a:t>Sin nombre en las pestañas</a:t>
          </a:r>
          <a:endParaRPr lang="es-MX" dirty="0"/>
        </a:p>
      </dgm:t>
    </dgm:pt>
    <dgm:pt modelId="{60F45DFB-92D3-4B3D-846F-EFCE3CF400C0}" type="sibTrans" cxnId="{3AC923B2-60B9-49BD-BAD9-BD7EC7CCDF7E}">
      <dgm:prSet/>
      <dgm:spPr/>
      <dgm:t>
        <a:bodyPr/>
        <a:lstStyle/>
        <a:p>
          <a:endParaRPr lang="es-MX"/>
        </a:p>
      </dgm:t>
    </dgm:pt>
    <dgm:pt modelId="{AB219BBA-9B31-4ED3-83E7-E6A9DDB79409}" type="parTrans" cxnId="{3AC923B2-60B9-49BD-BAD9-BD7EC7CCDF7E}">
      <dgm:prSet/>
      <dgm:spPr/>
      <dgm:t>
        <a:bodyPr/>
        <a:lstStyle/>
        <a:p>
          <a:endParaRPr lang="es-MX"/>
        </a:p>
      </dgm:t>
    </dgm:pt>
    <dgm:pt modelId="{14DFA2B9-D946-460D-A7C1-D1311AA2FA5F}" type="pres">
      <dgm:prSet presAssocID="{E6358F8F-6A13-419D-9C85-7DFC15B36A73}" presName="Name0" presStyleCnt="0">
        <dgm:presLayoutVars>
          <dgm:chPref val="3"/>
          <dgm:dir/>
          <dgm:animLvl val="lvl"/>
          <dgm:resizeHandles/>
        </dgm:presLayoutVars>
      </dgm:prSet>
      <dgm:spPr/>
      <dgm:t>
        <a:bodyPr/>
        <a:lstStyle/>
        <a:p>
          <a:endParaRPr lang="es-MX"/>
        </a:p>
      </dgm:t>
    </dgm:pt>
    <dgm:pt modelId="{8E9A4A4D-DDD4-430E-A6D1-331B12D9F674}" type="pres">
      <dgm:prSet presAssocID="{CD556B01-BBC7-4B96-872B-C1571CA914F2}" presName="horFlow" presStyleCnt="0"/>
      <dgm:spPr/>
    </dgm:pt>
    <dgm:pt modelId="{C7560BD7-8A6F-4DEB-9535-409AA9AED836}" type="pres">
      <dgm:prSet presAssocID="{CD556B01-BBC7-4B96-872B-C1571CA914F2}" presName="bigChev" presStyleLbl="node1" presStyleIdx="0" presStyleCnt="2" custScaleX="231819" custScaleY="160143" custLinFactY="-54786" custLinFactNeighborX="8829" custLinFactNeighborY="-100000"/>
      <dgm:spPr/>
      <dgm:t>
        <a:bodyPr/>
        <a:lstStyle/>
        <a:p>
          <a:endParaRPr lang="es-MX"/>
        </a:p>
      </dgm:t>
    </dgm:pt>
    <dgm:pt modelId="{3711FFB1-5B68-4F61-9525-896362AEA3FA}" type="pres">
      <dgm:prSet presAssocID="{AB219BBA-9B31-4ED3-83E7-E6A9DDB79409}" presName="parTrans" presStyleCnt="0"/>
      <dgm:spPr/>
    </dgm:pt>
    <dgm:pt modelId="{D433A751-305E-4F33-BFA1-CA2A6529C9BE}" type="pres">
      <dgm:prSet presAssocID="{D4E31B67-7BC0-4CA3-B7EC-F61B92585176}" presName="node" presStyleLbl="alignAccFollowNode1" presStyleIdx="0" presStyleCnt="1" custScaleX="314646" custScaleY="543358" custLinFactNeighborX="-518" custLinFactNeighborY="95510">
        <dgm:presLayoutVars>
          <dgm:bulletEnabled val="1"/>
        </dgm:presLayoutVars>
      </dgm:prSet>
      <dgm:spPr>
        <a:prstGeom prst="ellipse">
          <a:avLst/>
        </a:prstGeom>
      </dgm:spPr>
      <dgm:t>
        <a:bodyPr/>
        <a:lstStyle/>
        <a:p>
          <a:endParaRPr lang="es-MX"/>
        </a:p>
      </dgm:t>
    </dgm:pt>
    <dgm:pt modelId="{92AB8B3E-8AF1-4966-A7D4-DA591F2AC09C}" type="pres">
      <dgm:prSet presAssocID="{CD556B01-BBC7-4B96-872B-C1571CA914F2}" presName="vSp" presStyleCnt="0"/>
      <dgm:spPr/>
    </dgm:pt>
    <dgm:pt modelId="{4C1B4A3D-24AB-4DA7-AC0E-E1C3353D876C}" type="pres">
      <dgm:prSet presAssocID="{6D5C314E-EA05-4979-BEDC-F8B430B9266F}" presName="horFlow" presStyleCnt="0"/>
      <dgm:spPr/>
    </dgm:pt>
    <dgm:pt modelId="{AE00DC02-01FD-4309-B9DE-D0011A5BC69A}" type="pres">
      <dgm:prSet presAssocID="{6D5C314E-EA05-4979-BEDC-F8B430B9266F}" presName="bigChev" presStyleLbl="node1" presStyleIdx="1" presStyleCnt="2" custScaleX="228451" custScaleY="168009" custLinFactY="-57530" custLinFactNeighborX="1148" custLinFactNeighborY="-100000"/>
      <dgm:spPr/>
      <dgm:t>
        <a:bodyPr/>
        <a:lstStyle/>
        <a:p>
          <a:endParaRPr lang="es-MX"/>
        </a:p>
      </dgm:t>
    </dgm:pt>
  </dgm:ptLst>
  <dgm:cxnLst>
    <dgm:cxn modelId="{E68251D4-7E8C-4352-A11E-70211A3147B8}" type="presOf" srcId="{E6358F8F-6A13-419D-9C85-7DFC15B36A73}" destId="{14DFA2B9-D946-460D-A7C1-D1311AA2FA5F}" srcOrd="0" destOrd="0" presId="urn:microsoft.com/office/officeart/2005/8/layout/lProcess3"/>
    <dgm:cxn modelId="{ABFEC9E4-55B3-4841-9991-4C42211C479D}" srcId="{E6358F8F-6A13-419D-9C85-7DFC15B36A73}" destId="{CD556B01-BBC7-4B96-872B-C1571CA914F2}" srcOrd="0" destOrd="0" parTransId="{6287DFEA-34CF-4125-BCB0-0DEDD18AF61F}" sibTransId="{45D9B141-ED4F-49AB-8AEF-C0DA683BCB7F}"/>
    <dgm:cxn modelId="{801BDAD4-938D-4440-B200-B219136E1EEA}" type="presOf" srcId="{D4E31B67-7BC0-4CA3-B7EC-F61B92585176}" destId="{D433A751-305E-4F33-BFA1-CA2A6529C9BE}" srcOrd="0" destOrd="0" presId="urn:microsoft.com/office/officeart/2005/8/layout/lProcess3"/>
    <dgm:cxn modelId="{3AC923B2-60B9-49BD-BAD9-BD7EC7CCDF7E}" srcId="{CD556B01-BBC7-4B96-872B-C1571CA914F2}" destId="{D4E31B67-7BC0-4CA3-B7EC-F61B92585176}" srcOrd="0" destOrd="0" parTransId="{AB219BBA-9B31-4ED3-83E7-E6A9DDB79409}" sibTransId="{60F45DFB-92D3-4B3D-846F-EFCE3CF400C0}"/>
    <dgm:cxn modelId="{7FA1DB01-BA31-4671-B017-9630F4786AF4}" type="presOf" srcId="{6D5C314E-EA05-4979-BEDC-F8B430B9266F}" destId="{AE00DC02-01FD-4309-B9DE-D0011A5BC69A}" srcOrd="0" destOrd="0" presId="urn:microsoft.com/office/officeart/2005/8/layout/lProcess3"/>
    <dgm:cxn modelId="{EAF23000-601C-4FA4-B90B-7D538BACAF3B}" srcId="{E6358F8F-6A13-419D-9C85-7DFC15B36A73}" destId="{6D5C314E-EA05-4979-BEDC-F8B430B9266F}" srcOrd="1" destOrd="0" parTransId="{A7308E85-D2D6-4368-A4D1-1D949B783BA6}" sibTransId="{6B362BD8-CCCE-409E-BE5F-C602A9EFE86A}"/>
    <dgm:cxn modelId="{17786DD6-D342-4C5C-9B82-B31557449AA0}" type="presOf" srcId="{CD556B01-BBC7-4B96-872B-C1571CA914F2}" destId="{C7560BD7-8A6F-4DEB-9535-409AA9AED836}" srcOrd="0" destOrd="0" presId="urn:microsoft.com/office/officeart/2005/8/layout/lProcess3"/>
    <dgm:cxn modelId="{BF8C0E4E-AE1D-4AFA-8674-F036E1335429}" type="presParOf" srcId="{14DFA2B9-D946-460D-A7C1-D1311AA2FA5F}" destId="{8E9A4A4D-DDD4-430E-A6D1-331B12D9F674}" srcOrd="0" destOrd="0" presId="urn:microsoft.com/office/officeart/2005/8/layout/lProcess3"/>
    <dgm:cxn modelId="{A7F95D81-F8CF-43CF-9E96-FAB2E4121A18}" type="presParOf" srcId="{8E9A4A4D-DDD4-430E-A6D1-331B12D9F674}" destId="{C7560BD7-8A6F-4DEB-9535-409AA9AED836}" srcOrd="0" destOrd="0" presId="urn:microsoft.com/office/officeart/2005/8/layout/lProcess3"/>
    <dgm:cxn modelId="{6F01BC87-0379-4EA8-8B46-7C3BFA0CA3E0}" type="presParOf" srcId="{8E9A4A4D-DDD4-430E-A6D1-331B12D9F674}" destId="{3711FFB1-5B68-4F61-9525-896362AEA3FA}" srcOrd="1" destOrd="0" presId="urn:microsoft.com/office/officeart/2005/8/layout/lProcess3"/>
    <dgm:cxn modelId="{76363882-89E3-44E4-B8D5-5EE8AC30C3F8}" type="presParOf" srcId="{8E9A4A4D-DDD4-430E-A6D1-331B12D9F674}" destId="{D433A751-305E-4F33-BFA1-CA2A6529C9BE}" srcOrd="2" destOrd="0" presId="urn:microsoft.com/office/officeart/2005/8/layout/lProcess3"/>
    <dgm:cxn modelId="{953118C0-932D-43CD-9F49-9101609FF7A7}" type="presParOf" srcId="{14DFA2B9-D946-460D-A7C1-D1311AA2FA5F}" destId="{92AB8B3E-8AF1-4966-A7D4-DA591F2AC09C}" srcOrd="1" destOrd="0" presId="urn:microsoft.com/office/officeart/2005/8/layout/lProcess3"/>
    <dgm:cxn modelId="{FA149B4B-9B9A-4F45-B679-8FBFFDE8D8E0}" type="presParOf" srcId="{14DFA2B9-D946-460D-A7C1-D1311AA2FA5F}" destId="{4C1B4A3D-24AB-4DA7-AC0E-E1C3353D876C}" srcOrd="2" destOrd="0" presId="urn:microsoft.com/office/officeart/2005/8/layout/lProcess3"/>
    <dgm:cxn modelId="{A8599592-B166-4B48-8330-8E2D2EA75FA0}" type="presParOf" srcId="{4C1B4A3D-24AB-4DA7-AC0E-E1C3353D876C}" destId="{AE00DC02-01FD-4309-B9DE-D0011A5BC69A}" srcOrd="0"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50B17A-3BAC-410B-8808-DA1EDD00FCA1}">
      <dsp:nvSpPr>
        <dsp:cNvPr id="0" name=""/>
        <dsp:cNvSpPr/>
      </dsp:nvSpPr>
      <dsp:spPr>
        <a:xfrm>
          <a:off x="0" y="232155"/>
          <a:ext cx="7929618" cy="1587600"/>
        </a:xfrm>
        <a:prstGeom prst="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15426" tIns="145796" rIns="615426" bIns="128016" numCol="1" spcCol="1270" anchor="t" anchorCtr="0">
          <a:noAutofit/>
        </a:bodyPr>
        <a:lstStyle/>
        <a:p>
          <a:pPr marL="171450" lvl="1" indent="-171450" algn="l" defTabSz="800100">
            <a:lnSpc>
              <a:spcPct val="90000"/>
            </a:lnSpc>
            <a:spcBef>
              <a:spcPct val="0"/>
            </a:spcBef>
            <a:spcAft>
              <a:spcPct val="15000"/>
            </a:spcAft>
            <a:buChar char="••"/>
          </a:pPr>
          <a:r>
            <a:rPr lang="es-MX" sz="1800" kern="1200" dirty="0" smtClean="0"/>
            <a:t>Acta de nacimiento</a:t>
          </a:r>
          <a:endParaRPr lang="es-MX" sz="1800" kern="1200" dirty="0"/>
        </a:p>
        <a:p>
          <a:pPr marL="171450" lvl="1" indent="-171450" algn="l" defTabSz="800100">
            <a:lnSpc>
              <a:spcPct val="90000"/>
            </a:lnSpc>
            <a:spcBef>
              <a:spcPct val="0"/>
            </a:spcBef>
            <a:spcAft>
              <a:spcPct val="15000"/>
            </a:spcAft>
            <a:buChar char="••"/>
          </a:pPr>
          <a:r>
            <a:rPr lang="es-MX" sz="1800" kern="1200" dirty="0" smtClean="0"/>
            <a:t>Certificado de bachillerato</a:t>
          </a:r>
        </a:p>
        <a:p>
          <a:pPr marL="171450" lvl="1" indent="-171450" algn="l" defTabSz="800100">
            <a:lnSpc>
              <a:spcPct val="90000"/>
            </a:lnSpc>
            <a:spcBef>
              <a:spcPct val="0"/>
            </a:spcBef>
            <a:spcAft>
              <a:spcPct val="15000"/>
            </a:spcAft>
            <a:buChar char="••"/>
          </a:pPr>
          <a:r>
            <a:rPr lang="es-MX" sz="1800" kern="1200" dirty="0" smtClean="0"/>
            <a:t>Certificado de TSU </a:t>
          </a:r>
          <a:r>
            <a:rPr lang="es-MX" sz="1800" kern="1200" dirty="0" smtClean="0">
              <a:solidFill>
                <a:srgbClr val="FF0000"/>
              </a:solidFill>
            </a:rPr>
            <a:t>(aplica para Licenciatura e Ingeniería Técnica)</a:t>
          </a:r>
        </a:p>
        <a:p>
          <a:pPr marL="171450" lvl="1" indent="-171450" algn="l" defTabSz="800100">
            <a:lnSpc>
              <a:spcPct val="90000"/>
            </a:lnSpc>
            <a:spcBef>
              <a:spcPct val="0"/>
            </a:spcBef>
            <a:spcAft>
              <a:spcPct val="15000"/>
            </a:spcAft>
            <a:buChar char="••"/>
          </a:pPr>
          <a:r>
            <a:rPr lang="es-MX" sz="1800" kern="1200" dirty="0" smtClean="0"/>
            <a:t>CURP </a:t>
          </a:r>
          <a:r>
            <a:rPr lang="es-MX" sz="1800" kern="1200" dirty="0" smtClean="0">
              <a:solidFill>
                <a:srgbClr val="FF0000"/>
              </a:solidFill>
            </a:rPr>
            <a:t>(solo copias)</a:t>
          </a:r>
        </a:p>
      </dsp:txBody>
      <dsp:txXfrm>
        <a:off x="0" y="232155"/>
        <a:ext cx="7929618" cy="1587600"/>
      </dsp:txXfrm>
    </dsp:sp>
    <dsp:sp modelId="{0566F4C1-8851-4978-8E37-4A858D12BC48}">
      <dsp:nvSpPr>
        <dsp:cNvPr id="0" name=""/>
        <dsp:cNvSpPr/>
      </dsp:nvSpPr>
      <dsp:spPr>
        <a:xfrm>
          <a:off x="396480" y="17940"/>
          <a:ext cx="5550732" cy="317535"/>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804" tIns="0" rIns="209804" bIns="0" numCol="1" spcCol="1270" anchor="ctr" anchorCtr="0">
          <a:noAutofit/>
        </a:bodyPr>
        <a:lstStyle/>
        <a:p>
          <a:pPr lvl="0" algn="l" defTabSz="1066800">
            <a:lnSpc>
              <a:spcPct val="90000"/>
            </a:lnSpc>
            <a:spcBef>
              <a:spcPct val="0"/>
            </a:spcBef>
            <a:spcAft>
              <a:spcPct val="35000"/>
            </a:spcAft>
          </a:pPr>
          <a:r>
            <a:rPr lang="es-MX" sz="2400" kern="1200" dirty="0" smtClean="0"/>
            <a:t>Inscripción</a:t>
          </a:r>
          <a:endParaRPr lang="es-MX" sz="2400" kern="1200" dirty="0"/>
        </a:p>
      </dsp:txBody>
      <dsp:txXfrm>
        <a:off x="411981" y="33441"/>
        <a:ext cx="5519730" cy="286533"/>
      </dsp:txXfrm>
    </dsp:sp>
    <dsp:sp modelId="{52108D02-68DB-4B80-862E-9B0FCF09DB9B}">
      <dsp:nvSpPr>
        <dsp:cNvPr id="0" name=""/>
        <dsp:cNvSpPr/>
      </dsp:nvSpPr>
      <dsp:spPr>
        <a:xfrm>
          <a:off x="0" y="2126867"/>
          <a:ext cx="7929618" cy="2116800"/>
        </a:xfrm>
        <a:prstGeom prst="rect">
          <a:avLst/>
        </a:prstGeom>
        <a:solidFill>
          <a:schemeClr val="lt1">
            <a:alpha val="90000"/>
            <a:hueOff val="0"/>
            <a:satOff val="0"/>
            <a:lumOff val="0"/>
            <a:alphaOff val="0"/>
          </a:schemeClr>
        </a:solidFill>
        <a:ln w="25400" cap="flat" cmpd="sng" algn="ctr">
          <a:solidFill>
            <a:schemeClr val="accent2">
              <a:hueOff val="2340759"/>
              <a:satOff val="-2919"/>
              <a:lumOff val="68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15426" tIns="145796" rIns="615426" bIns="128016" numCol="1" spcCol="1270" anchor="t" anchorCtr="0">
          <a:noAutofit/>
        </a:bodyPr>
        <a:lstStyle/>
        <a:p>
          <a:pPr marL="171450" lvl="1" indent="-171450" algn="l" defTabSz="800100">
            <a:lnSpc>
              <a:spcPct val="90000"/>
            </a:lnSpc>
            <a:spcBef>
              <a:spcPct val="0"/>
            </a:spcBef>
            <a:spcAft>
              <a:spcPct val="15000"/>
            </a:spcAft>
            <a:buChar char="••"/>
          </a:pPr>
          <a:r>
            <a:rPr lang="es-MX" sz="1800" kern="1200" dirty="0" smtClean="0">
              <a:uFill>
                <a:solidFill>
                  <a:schemeClr val="accent6">
                    <a:lumMod val="75000"/>
                  </a:schemeClr>
                </a:solidFill>
              </a:uFill>
            </a:rPr>
            <a:t>Fotografías </a:t>
          </a:r>
          <a:endParaRPr lang="es-MX" sz="1800" kern="1200" dirty="0"/>
        </a:p>
        <a:p>
          <a:pPr marL="171450" lvl="1" indent="-171450" algn="l" defTabSz="800100">
            <a:lnSpc>
              <a:spcPct val="90000"/>
            </a:lnSpc>
            <a:spcBef>
              <a:spcPct val="0"/>
            </a:spcBef>
            <a:spcAft>
              <a:spcPct val="15000"/>
            </a:spcAft>
            <a:buChar char="••"/>
          </a:pPr>
          <a:r>
            <a:rPr lang="es-MX" sz="1800" kern="1200" dirty="0" smtClean="0">
              <a:uFill>
                <a:solidFill>
                  <a:schemeClr val="accent6">
                    <a:lumMod val="75000"/>
                  </a:schemeClr>
                </a:solidFill>
              </a:uFill>
            </a:rPr>
            <a:t>1 fólder azul tamaño oficio</a:t>
          </a:r>
        </a:p>
        <a:p>
          <a:pPr marL="171450" lvl="1" indent="-171450" algn="l" defTabSz="800100">
            <a:lnSpc>
              <a:spcPct val="90000"/>
            </a:lnSpc>
            <a:spcBef>
              <a:spcPct val="0"/>
            </a:spcBef>
            <a:spcAft>
              <a:spcPct val="15000"/>
            </a:spcAft>
            <a:buChar char="••"/>
          </a:pPr>
          <a:r>
            <a:rPr lang="es-MX" sz="1800" kern="1200" dirty="0" smtClean="0">
              <a:uFill>
                <a:solidFill>
                  <a:schemeClr val="accent6">
                    <a:lumMod val="75000"/>
                  </a:schemeClr>
                </a:solidFill>
              </a:uFill>
            </a:rPr>
            <a:t>2 fólders manila tamaño carta</a:t>
          </a:r>
        </a:p>
        <a:p>
          <a:pPr marL="171450" lvl="1" indent="-171450" algn="l" defTabSz="800100">
            <a:lnSpc>
              <a:spcPct val="90000"/>
            </a:lnSpc>
            <a:spcBef>
              <a:spcPct val="0"/>
            </a:spcBef>
            <a:spcAft>
              <a:spcPct val="15000"/>
            </a:spcAft>
            <a:buChar char="••"/>
          </a:pPr>
          <a:r>
            <a:rPr lang="es-MX" sz="1800" kern="1200" dirty="0" smtClean="0">
              <a:uFill>
                <a:solidFill>
                  <a:schemeClr val="accent6">
                    <a:lumMod val="75000"/>
                  </a:schemeClr>
                </a:solidFill>
              </a:uFill>
            </a:rPr>
            <a:t>Solicitud de registro de título y expedición de cédula profesional</a:t>
          </a:r>
        </a:p>
        <a:p>
          <a:pPr marL="171450" lvl="1" indent="-171450" algn="l" defTabSz="800100">
            <a:lnSpc>
              <a:spcPct val="90000"/>
            </a:lnSpc>
            <a:spcBef>
              <a:spcPct val="0"/>
            </a:spcBef>
            <a:spcAft>
              <a:spcPct val="15000"/>
            </a:spcAft>
            <a:buChar char="••"/>
          </a:pPr>
          <a:r>
            <a:rPr lang="es-MX" sz="1800" kern="1200" dirty="0" smtClean="0">
              <a:uFill>
                <a:solidFill>
                  <a:schemeClr val="accent6">
                    <a:lumMod val="75000"/>
                  </a:schemeClr>
                </a:solidFill>
              </a:uFill>
            </a:rPr>
            <a:t>Solicitud de registro de título profesional de TSU o Licenciatura</a:t>
          </a:r>
          <a:endParaRPr lang="es-MX" sz="1800" kern="1200" dirty="0"/>
        </a:p>
        <a:p>
          <a:pPr marL="171450" lvl="1" indent="-171450" algn="l" defTabSz="800100">
            <a:lnSpc>
              <a:spcPct val="90000"/>
            </a:lnSpc>
            <a:spcBef>
              <a:spcPct val="0"/>
            </a:spcBef>
            <a:spcAft>
              <a:spcPct val="15000"/>
            </a:spcAft>
            <a:buChar char="••"/>
          </a:pPr>
          <a:r>
            <a:rPr lang="es-MX" sz="1800" kern="1200" dirty="0" smtClean="0"/>
            <a:t>Copia de la cédula profesional de TSU por ambos lados </a:t>
          </a:r>
          <a:r>
            <a:rPr lang="es-MX" sz="1800" kern="1200" dirty="0" smtClean="0">
              <a:solidFill>
                <a:srgbClr val="FF0000"/>
              </a:solidFill>
            </a:rPr>
            <a:t>(aplica para Licenciatura e Ingeniería Técnica)</a:t>
          </a:r>
          <a:endParaRPr lang="es-MX" sz="1800" kern="1200" dirty="0"/>
        </a:p>
      </dsp:txBody>
      <dsp:txXfrm>
        <a:off x="0" y="2126867"/>
        <a:ext cx="7929618" cy="2116800"/>
      </dsp:txXfrm>
    </dsp:sp>
    <dsp:sp modelId="{CA87ACAB-6A4C-4E8D-B3A5-94523FD7FD36}">
      <dsp:nvSpPr>
        <dsp:cNvPr id="0" name=""/>
        <dsp:cNvSpPr/>
      </dsp:nvSpPr>
      <dsp:spPr>
        <a:xfrm>
          <a:off x="396480" y="1857555"/>
          <a:ext cx="5550732" cy="372631"/>
        </a:xfrm>
        <a:prstGeom prst="roundRect">
          <a:avLst/>
        </a:prstGeom>
        <a:solidFill>
          <a:schemeClr val="accent2">
            <a:hueOff val="2340759"/>
            <a:satOff val="-2919"/>
            <a:lumOff val="68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804" tIns="0" rIns="209804" bIns="0" numCol="1" spcCol="1270" anchor="ctr" anchorCtr="0">
          <a:noAutofit/>
        </a:bodyPr>
        <a:lstStyle/>
        <a:p>
          <a:pPr lvl="0" algn="l" defTabSz="1066800">
            <a:lnSpc>
              <a:spcPct val="90000"/>
            </a:lnSpc>
            <a:spcBef>
              <a:spcPct val="0"/>
            </a:spcBef>
            <a:spcAft>
              <a:spcPct val="35000"/>
            </a:spcAft>
          </a:pPr>
          <a:r>
            <a:rPr lang="es-MX" sz="2400" kern="1200" dirty="0" smtClean="0"/>
            <a:t>Titulación</a:t>
          </a:r>
          <a:endParaRPr lang="es-MX" sz="1800" kern="1200" dirty="0"/>
        </a:p>
      </dsp:txBody>
      <dsp:txXfrm>
        <a:off x="414670" y="1875745"/>
        <a:ext cx="5514352" cy="336251"/>
      </dsp:txXfrm>
    </dsp:sp>
    <dsp:sp modelId="{DEC7B727-2CFE-4493-9D33-5E011810C96F}">
      <dsp:nvSpPr>
        <dsp:cNvPr id="0" name=""/>
        <dsp:cNvSpPr/>
      </dsp:nvSpPr>
      <dsp:spPr>
        <a:xfrm>
          <a:off x="0" y="4546642"/>
          <a:ext cx="7929618" cy="1007581"/>
        </a:xfrm>
        <a:prstGeom prst="rect">
          <a:avLst/>
        </a:prstGeom>
        <a:solidFill>
          <a:schemeClr val="lt1">
            <a:alpha val="90000"/>
            <a:hueOff val="0"/>
            <a:satOff val="0"/>
            <a:lumOff val="0"/>
            <a:alphaOff val="0"/>
          </a:schemeClr>
        </a:solidFill>
        <a:ln w="25400" cap="flat" cmpd="sng" algn="ctr">
          <a:solidFill>
            <a:schemeClr val="accent2">
              <a:hueOff val="4681519"/>
              <a:satOff val="-5839"/>
              <a:lumOff val="137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15426" tIns="145796" rIns="615426" bIns="128016" numCol="1" spcCol="1270" anchor="t" anchorCtr="0">
          <a:noAutofit/>
        </a:bodyPr>
        <a:lstStyle/>
        <a:p>
          <a:pPr marL="171450" lvl="1" indent="-171450" algn="l" defTabSz="800100">
            <a:lnSpc>
              <a:spcPct val="90000"/>
            </a:lnSpc>
            <a:spcBef>
              <a:spcPct val="0"/>
            </a:spcBef>
            <a:spcAft>
              <a:spcPct val="15000"/>
            </a:spcAft>
            <a:buChar char="••"/>
          </a:pPr>
          <a:r>
            <a:rPr lang="es-MX" sz="1800" kern="1200" dirty="0" smtClean="0"/>
            <a:t>Pago de trámite de titulación </a:t>
          </a:r>
          <a:r>
            <a:rPr lang="es-MX" sz="1800" kern="1200" dirty="0" smtClean="0">
              <a:solidFill>
                <a:srgbClr val="FF0000"/>
              </a:solidFill>
            </a:rPr>
            <a:t>(acreditar el plan de estudios y los demás que determine la Universidad)</a:t>
          </a:r>
          <a:endParaRPr lang="es-MX" sz="1800" kern="1200" dirty="0">
            <a:solidFill>
              <a:srgbClr val="FF0000"/>
            </a:solidFill>
          </a:endParaRPr>
        </a:p>
      </dsp:txBody>
      <dsp:txXfrm>
        <a:off x="0" y="4546642"/>
        <a:ext cx="7929618" cy="1007581"/>
      </dsp:txXfrm>
    </dsp:sp>
    <dsp:sp modelId="{B0E95B9C-5302-489E-9383-C80355EB6171}">
      <dsp:nvSpPr>
        <dsp:cNvPr id="0" name=""/>
        <dsp:cNvSpPr/>
      </dsp:nvSpPr>
      <dsp:spPr>
        <a:xfrm>
          <a:off x="396480" y="4281467"/>
          <a:ext cx="5550732" cy="368494"/>
        </a:xfrm>
        <a:prstGeom prst="roundRect">
          <a:avLst/>
        </a:prstGeom>
        <a:solidFill>
          <a:schemeClr val="accent2">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804" tIns="0" rIns="209804" bIns="0" numCol="1" spcCol="1270" anchor="ctr" anchorCtr="0">
          <a:noAutofit/>
        </a:bodyPr>
        <a:lstStyle/>
        <a:p>
          <a:pPr lvl="0" algn="l" defTabSz="1066800">
            <a:lnSpc>
              <a:spcPct val="90000"/>
            </a:lnSpc>
            <a:spcBef>
              <a:spcPct val="0"/>
            </a:spcBef>
            <a:spcAft>
              <a:spcPct val="35000"/>
            </a:spcAft>
          </a:pPr>
          <a:r>
            <a:rPr lang="es-MX" sz="2400" kern="1200" dirty="0" smtClean="0"/>
            <a:t>Registro del título</a:t>
          </a:r>
          <a:endParaRPr lang="es-MX" sz="2400" kern="1200" dirty="0"/>
        </a:p>
      </dsp:txBody>
      <dsp:txXfrm>
        <a:off x="414468" y="4299455"/>
        <a:ext cx="5514756" cy="33251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15EC1D-1764-4856-908E-D01E1FC364B1}">
      <dsp:nvSpPr>
        <dsp:cNvPr id="0" name=""/>
        <dsp:cNvSpPr/>
      </dsp:nvSpPr>
      <dsp:spPr>
        <a:xfrm>
          <a:off x="1612" y="1213"/>
          <a:ext cx="4105661" cy="4926794"/>
        </a:xfrm>
        <a:prstGeom prst="roundRect">
          <a:avLst>
            <a:gd name="adj" fmla="val 5000"/>
          </a:avLst>
        </a:prstGeom>
        <a:solidFill>
          <a:schemeClr val="accent5">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0" tIns="109728" rIns="142240" bIns="0" numCol="1" spcCol="1270" anchor="t" anchorCtr="0">
          <a:noAutofit/>
        </a:bodyPr>
        <a:lstStyle/>
        <a:p>
          <a:pPr lvl="0" algn="r" defTabSz="1422400">
            <a:lnSpc>
              <a:spcPct val="90000"/>
            </a:lnSpc>
            <a:spcBef>
              <a:spcPct val="0"/>
            </a:spcBef>
            <a:spcAft>
              <a:spcPct val="35000"/>
            </a:spcAft>
          </a:pPr>
          <a:r>
            <a:rPr lang="es-MX" sz="3200" kern="1200" dirty="0" smtClean="0"/>
            <a:t>Hombres</a:t>
          </a:r>
          <a:endParaRPr lang="es-MX" sz="2000" kern="1200" dirty="0"/>
        </a:p>
      </dsp:txBody>
      <dsp:txXfrm rot="16200000">
        <a:off x="-1607807" y="1610633"/>
        <a:ext cx="4039971" cy="821132"/>
      </dsp:txXfrm>
    </dsp:sp>
    <dsp:sp modelId="{CD1B9644-A612-4C6D-BD30-0D3C82E762BB}">
      <dsp:nvSpPr>
        <dsp:cNvPr id="0" name=""/>
        <dsp:cNvSpPr/>
      </dsp:nvSpPr>
      <dsp:spPr>
        <a:xfrm>
          <a:off x="822744" y="1213"/>
          <a:ext cx="3058718" cy="4926794"/>
        </a:xfrm>
        <a:prstGeom prst="rect">
          <a:avLst/>
        </a:prstGeom>
        <a:no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dsp:spPr>
      <dsp:style>
        <a:lnRef idx="0">
          <a:scrgbClr r="0" g="0" b="0"/>
        </a:lnRef>
        <a:fillRef idx="1">
          <a:scrgbClr r="0" g="0" b="0"/>
        </a:fillRef>
        <a:effectRef idx="2">
          <a:scrgbClr r="0" g="0" b="0"/>
        </a:effectRef>
        <a:fontRef idx="minor">
          <a:schemeClr val="lt1"/>
        </a:fontRef>
      </dsp:style>
      <dsp:txBody>
        <a:bodyPr spcFirstLastPara="0" vert="horz" wrap="square" lIns="0" tIns="68580" rIns="0" bIns="0" numCol="1" spcCol="1270" anchor="t" anchorCtr="0">
          <a:noAutofit/>
        </a:bodyPr>
        <a:lstStyle/>
        <a:p>
          <a:pPr lvl="0" algn="l" defTabSz="889000">
            <a:lnSpc>
              <a:spcPct val="90000"/>
            </a:lnSpc>
            <a:spcBef>
              <a:spcPct val="0"/>
            </a:spcBef>
            <a:spcAft>
              <a:spcPct val="35000"/>
            </a:spcAft>
          </a:pPr>
          <a:r>
            <a:rPr lang="es-MX" sz="2000" kern="1200" dirty="0" smtClean="0"/>
            <a:t>* Vestimenta formal, saco, camisa y corbata. (No utilizar saco negro o blanco)</a:t>
          </a:r>
        </a:p>
        <a:p>
          <a:pPr lvl="0" algn="l" defTabSz="889000">
            <a:lnSpc>
              <a:spcPct val="90000"/>
            </a:lnSpc>
            <a:spcBef>
              <a:spcPct val="0"/>
            </a:spcBef>
            <a:spcAft>
              <a:spcPct val="35000"/>
            </a:spcAft>
          </a:pPr>
          <a:endParaRPr lang="es-MX" sz="700" kern="1200" dirty="0"/>
        </a:p>
        <a:p>
          <a:pPr lvl="0" algn="l" defTabSz="889000">
            <a:lnSpc>
              <a:spcPct val="90000"/>
            </a:lnSpc>
            <a:spcBef>
              <a:spcPct val="0"/>
            </a:spcBef>
            <a:spcAft>
              <a:spcPct val="35000"/>
            </a:spcAft>
          </a:pPr>
          <a:r>
            <a:rPr lang="es-MX" sz="2000" kern="1200" dirty="0" smtClean="0"/>
            <a:t>* Acudir afeitados (sin barba)</a:t>
          </a:r>
        </a:p>
        <a:p>
          <a:pPr lvl="0" algn="l" defTabSz="311150">
            <a:lnSpc>
              <a:spcPct val="90000"/>
            </a:lnSpc>
            <a:spcBef>
              <a:spcPct val="0"/>
            </a:spcBef>
            <a:spcAft>
              <a:spcPct val="35000"/>
            </a:spcAft>
          </a:pPr>
          <a:endParaRPr lang="es-MX" sz="700" kern="1200" dirty="0" smtClean="0"/>
        </a:p>
        <a:p>
          <a:pPr lvl="0" algn="l" defTabSz="311150">
            <a:lnSpc>
              <a:spcPct val="90000"/>
            </a:lnSpc>
            <a:spcBef>
              <a:spcPct val="0"/>
            </a:spcBef>
            <a:spcAft>
              <a:spcPct val="35000"/>
            </a:spcAft>
          </a:pPr>
          <a:r>
            <a:rPr lang="es-MX" sz="2000" kern="1200" dirty="0" smtClean="0"/>
            <a:t>* Cabello corto</a:t>
          </a:r>
        </a:p>
        <a:p>
          <a:pPr lvl="0" algn="l" defTabSz="311150">
            <a:lnSpc>
              <a:spcPct val="90000"/>
            </a:lnSpc>
            <a:spcBef>
              <a:spcPct val="0"/>
            </a:spcBef>
            <a:spcAft>
              <a:spcPct val="35000"/>
            </a:spcAft>
          </a:pPr>
          <a:endParaRPr lang="es-MX" sz="700" kern="1200" dirty="0" smtClean="0"/>
        </a:p>
        <a:p>
          <a:pPr lvl="0" algn="l" defTabSz="311150">
            <a:lnSpc>
              <a:spcPct val="90000"/>
            </a:lnSpc>
            <a:spcBef>
              <a:spcPct val="0"/>
            </a:spcBef>
            <a:spcAft>
              <a:spcPct val="35000"/>
            </a:spcAft>
          </a:pPr>
          <a:r>
            <a:rPr lang="es-MX" sz="2000" kern="1200" dirty="0" smtClean="0"/>
            <a:t>* Peinado libre de su elección, se tiene que apreciar la frente y las orejas</a:t>
          </a:r>
        </a:p>
      </dsp:txBody>
      <dsp:txXfrm>
        <a:off x="822744" y="1213"/>
        <a:ext cx="3058718" cy="4926794"/>
      </dsp:txXfrm>
    </dsp:sp>
    <dsp:sp modelId="{5745CEE3-5200-41D2-A5A7-4E2BA864A4C7}">
      <dsp:nvSpPr>
        <dsp:cNvPr id="0" name=""/>
        <dsp:cNvSpPr/>
      </dsp:nvSpPr>
      <dsp:spPr>
        <a:xfrm>
          <a:off x="4250972" y="1213"/>
          <a:ext cx="4105661" cy="4926794"/>
        </a:xfrm>
        <a:prstGeom prst="roundRect">
          <a:avLst>
            <a:gd name="adj" fmla="val 5000"/>
          </a:avLst>
        </a:prstGeom>
        <a:solidFill>
          <a:schemeClr val="accent5">
            <a:hueOff val="-9933876"/>
            <a:satOff val="39811"/>
            <a:lumOff val="8628"/>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0" tIns="109728" rIns="142240" bIns="0" numCol="1" spcCol="1270" anchor="t" anchorCtr="0">
          <a:noAutofit/>
        </a:bodyPr>
        <a:lstStyle/>
        <a:p>
          <a:pPr lvl="0" algn="r" defTabSz="1422400">
            <a:lnSpc>
              <a:spcPct val="90000"/>
            </a:lnSpc>
            <a:spcBef>
              <a:spcPct val="0"/>
            </a:spcBef>
            <a:spcAft>
              <a:spcPct val="35000"/>
            </a:spcAft>
          </a:pPr>
          <a:r>
            <a:rPr lang="es-MX" sz="3200" kern="1200" dirty="0" smtClean="0"/>
            <a:t>Mujeres</a:t>
          </a:r>
          <a:endParaRPr lang="es-MX" sz="3200" kern="1200" dirty="0"/>
        </a:p>
      </dsp:txBody>
      <dsp:txXfrm rot="16200000">
        <a:off x="2641552" y="1610633"/>
        <a:ext cx="4039971" cy="821132"/>
      </dsp:txXfrm>
    </dsp:sp>
    <dsp:sp modelId="{C188C695-F289-4383-8A92-888C2C7FFE60}">
      <dsp:nvSpPr>
        <dsp:cNvPr id="0" name=""/>
        <dsp:cNvSpPr/>
      </dsp:nvSpPr>
      <dsp:spPr>
        <a:xfrm rot="16200000" flipV="1">
          <a:off x="4268290" y="4229246"/>
          <a:ext cx="45723" cy="45720"/>
        </a:xfrm>
        <a:prstGeom prst="flowChartExtract">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z="300000" contourW="12700" prstMaterial="flat">
          <a:bevelT w="177800" h="254000"/>
          <a:bevelB w="152400"/>
        </a:sp3d>
      </dsp:spPr>
      <dsp:style>
        <a:lnRef idx="0">
          <a:scrgbClr r="0" g="0" b="0"/>
        </a:lnRef>
        <a:fillRef idx="1">
          <a:scrgbClr r="0" g="0" b="0"/>
        </a:fillRef>
        <a:effectRef idx="0">
          <a:scrgbClr r="0" g="0" b="0"/>
        </a:effectRef>
        <a:fontRef idx="minor"/>
      </dsp:style>
    </dsp:sp>
    <dsp:sp modelId="{C31D0E3E-DDD2-4B1C-8CF4-AB1FE99A0ECA}">
      <dsp:nvSpPr>
        <dsp:cNvPr id="0" name=""/>
        <dsp:cNvSpPr/>
      </dsp:nvSpPr>
      <dsp:spPr>
        <a:xfrm>
          <a:off x="5072104" y="1213"/>
          <a:ext cx="3058718" cy="4926794"/>
        </a:xfrm>
        <a:prstGeom prst="rect">
          <a:avLst/>
        </a:prstGeom>
        <a:no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dsp:spPr>
      <dsp:style>
        <a:lnRef idx="0">
          <a:scrgbClr r="0" g="0" b="0"/>
        </a:lnRef>
        <a:fillRef idx="1">
          <a:scrgbClr r="0" g="0" b="0"/>
        </a:fillRef>
        <a:effectRef idx="2">
          <a:scrgbClr r="0" g="0" b="0"/>
        </a:effectRef>
        <a:fontRef idx="minor">
          <a:schemeClr val="lt1"/>
        </a:fontRef>
      </dsp:style>
      <dsp:txBody>
        <a:bodyPr spcFirstLastPara="0" vert="horz" wrap="square" lIns="0" tIns="68580" rIns="0" bIns="0" numCol="1" spcCol="1270" anchor="t" anchorCtr="0">
          <a:noAutofit/>
        </a:bodyPr>
        <a:lstStyle/>
        <a:p>
          <a:pPr lvl="0" algn="l" defTabSz="889000">
            <a:lnSpc>
              <a:spcPct val="90000"/>
            </a:lnSpc>
            <a:spcBef>
              <a:spcPct val="0"/>
            </a:spcBef>
            <a:spcAft>
              <a:spcPct val="35000"/>
            </a:spcAft>
          </a:pPr>
          <a:r>
            <a:rPr lang="es-MX" sz="2000" kern="1200" dirty="0" smtClean="0"/>
            <a:t>* Vestimenta formal </a:t>
          </a:r>
        </a:p>
        <a:p>
          <a:pPr lvl="0" algn="l" defTabSz="889000">
            <a:lnSpc>
              <a:spcPct val="90000"/>
            </a:lnSpc>
            <a:spcBef>
              <a:spcPct val="0"/>
            </a:spcBef>
            <a:spcAft>
              <a:spcPct val="35000"/>
            </a:spcAft>
          </a:pPr>
          <a:r>
            <a:rPr lang="es-MX" sz="2000" kern="1200" dirty="0" smtClean="0"/>
            <a:t>(No utilizar saco negro o blanco)</a:t>
          </a:r>
        </a:p>
        <a:p>
          <a:pPr lvl="0" algn="l" defTabSz="889000">
            <a:lnSpc>
              <a:spcPct val="90000"/>
            </a:lnSpc>
            <a:spcBef>
              <a:spcPct val="0"/>
            </a:spcBef>
            <a:spcAft>
              <a:spcPct val="35000"/>
            </a:spcAft>
          </a:pPr>
          <a:endParaRPr lang="es-MX" sz="700" kern="1200" dirty="0" smtClean="0"/>
        </a:p>
        <a:p>
          <a:pPr lvl="0" algn="l" defTabSz="889000">
            <a:lnSpc>
              <a:spcPct val="90000"/>
            </a:lnSpc>
            <a:spcBef>
              <a:spcPct val="0"/>
            </a:spcBef>
            <a:spcAft>
              <a:spcPct val="35000"/>
            </a:spcAft>
          </a:pPr>
          <a:r>
            <a:rPr lang="es-MX" sz="2000" kern="1200" dirty="0" smtClean="0"/>
            <a:t>* Buena presentación (acudir debidamente maquilladas)</a:t>
          </a:r>
        </a:p>
        <a:p>
          <a:pPr lvl="0" algn="l" defTabSz="889000">
            <a:lnSpc>
              <a:spcPct val="90000"/>
            </a:lnSpc>
            <a:spcBef>
              <a:spcPct val="0"/>
            </a:spcBef>
            <a:spcAft>
              <a:spcPct val="35000"/>
            </a:spcAft>
          </a:pPr>
          <a:endParaRPr lang="es-MX" sz="700" kern="1200" dirty="0" smtClean="0"/>
        </a:p>
        <a:p>
          <a:pPr lvl="0" algn="l" defTabSz="889000">
            <a:lnSpc>
              <a:spcPct val="90000"/>
            </a:lnSpc>
            <a:spcBef>
              <a:spcPct val="0"/>
            </a:spcBef>
            <a:spcAft>
              <a:spcPct val="35000"/>
            </a:spcAft>
          </a:pPr>
          <a:r>
            <a:rPr lang="es-MX" sz="2000" kern="1200" dirty="0" smtClean="0"/>
            <a:t>* Peinado libre de su elección, se tiene que apreciar la frente y las orejas </a:t>
          </a:r>
        </a:p>
        <a:p>
          <a:pPr lvl="0" algn="l" defTabSz="889000">
            <a:lnSpc>
              <a:spcPct val="90000"/>
            </a:lnSpc>
            <a:spcBef>
              <a:spcPct val="0"/>
            </a:spcBef>
            <a:spcAft>
              <a:spcPct val="35000"/>
            </a:spcAft>
          </a:pPr>
          <a:endParaRPr lang="es-MX" sz="700" kern="1200" dirty="0" smtClean="0"/>
        </a:p>
        <a:p>
          <a:pPr lvl="0" algn="l" defTabSz="889000">
            <a:lnSpc>
              <a:spcPct val="90000"/>
            </a:lnSpc>
            <a:spcBef>
              <a:spcPct val="0"/>
            </a:spcBef>
            <a:spcAft>
              <a:spcPct val="35000"/>
            </a:spcAft>
          </a:pPr>
          <a:r>
            <a:rPr lang="es-MX" sz="2000" kern="1200" dirty="0" smtClean="0"/>
            <a:t>* Pueden usar aretes pequeños que no salgan del contorno de la oreja</a:t>
          </a:r>
          <a:endParaRPr lang="es-MX" sz="2000" kern="1200" dirty="0"/>
        </a:p>
      </dsp:txBody>
      <dsp:txXfrm>
        <a:off x="5072104" y="1213"/>
        <a:ext cx="3058718" cy="492679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560BD7-8A6F-4DEB-9535-409AA9AED836}">
      <dsp:nvSpPr>
        <dsp:cNvPr id="0" name=""/>
        <dsp:cNvSpPr/>
      </dsp:nvSpPr>
      <dsp:spPr>
        <a:xfrm>
          <a:off x="163730" y="0"/>
          <a:ext cx="3793351" cy="1048194"/>
        </a:xfrm>
        <a:prstGeom prst="chevron">
          <a:avLst/>
        </a:prstGeom>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38100" tIns="19050" rIns="0" bIns="19050" numCol="1" spcCol="1270" anchor="ctr" anchorCtr="0">
          <a:noAutofit/>
        </a:bodyPr>
        <a:lstStyle/>
        <a:p>
          <a:pPr lvl="0" algn="ctr" defTabSz="1333500">
            <a:lnSpc>
              <a:spcPct val="90000"/>
            </a:lnSpc>
            <a:spcBef>
              <a:spcPct val="0"/>
            </a:spcBef>
            <a:spcAft>
              <a:spcPct val="35000"/>
            </a:spcAft>
          </a:pPr>
          <a:r>
            <a:rPr lang="es-MX" sz="3000" b="1" kern="1200" dirty="0" smtClean="0"/>
            <a:t>1</a:t>
          </a:r>
          <a:r>
            <a:rPr lang="es-MX" sz="3000" kern="1200" dirty="0" smtClean="0"/>
            <a:t> fólder azul tamaño oficio</a:t>
          </a:r>
          <a:endParaRPr lang="es-MX" sz="3000" kern="1200" dirty="0"/>
        </a:p>
      </dsp:txBody>
      <dsp:txXfrm>
        <a:off x="687827" y="0"/>
        <a:ext cx="2745157" cy="1048194"/>
      </dsp:txXfrm>
    </dsp:sp>
    <dsp:sp modelId="{D433A751-305E-4F33-BFA1-CA2A6529C9BE}">
      <dsp:nvSpPr>
        <dsp:cNvPr id="0" name=""/>
        <dsp:cNvSpPr/>
      </dsp:nvSpPr>
      <dsp:spPr>
        <a:xfrm>
          <a:off x="3724473" y="518978"/>
          <a:ext cx="4273407" cy="2951876"/>
        </a:xfrm>
        <a:prstGeom prst="ellipse">
          <a:avLst/>
        </a:prstGeom>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57150" tIns="28575" rIns="0" bIns="28575" numCol="1" spcCol="1270" anchor="ctr" anchorCtr="0">
          <a:noAutofit/>
        </a:bodyPr>
        <a:lstStyle/>
        <a:p>
          <a:pPr lvl="0" algn="ctr" defTabSz="2000250">
            <a:lnSpc>
              <a:spcPct val="90000"/>
            </a:lnSpc>
            <a:spcBef>
              <a:spcPct val="0"/>
            </a:spcBef>
            <a:spcAft>
              <a:spcPct val="35000"/>
            </a:spcAft>
          </a:pPr>
          <a:r>
            <a:rPr lang="es-MX" sz="4500" kern="1200" dirty="0" smtClean="0"/>
            <a:t>Sin nombre en las pestañas</a:t>
          </a:r>
          <a:endParaRPr lang="es-MX" sz="4500" kern="1200" dirty="0"/>
        </a:p>
      </dsp:txBody>
      <dsp:txXfrm>
        <a:off x="4350299" y="951270"/>
        <a:ext cx="3021755" cy="2087292"/>
      </dsp:txXfrm>
    </dsp:sp>
    <dsp:sp modelId="{AE00DC02-01FD-4309-B9DE-D0011A5BC69A}">
      <dsp:nvSpPr>
        <dsp:cNvPr id="0" name=""/>
        <dsp:cNvSpPr/>
      </dsp:nvSpPr>
      <dsp:spPr>
        <a:xfrm>
          <a:off x="163733" y="2012525"/>
          <a:ext cx="3738239" cy="1099680"/>
        </a:xfrm>
        <a:prstGeom prst="chevron">
          <a:avLst/>
        </a:prstGeom>
        <a:gradFill rotWithShape="1">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9525" cap="flat" cmpd="sng" algn="ctr">
          <a:solidFill>
            <a:schemeClr val="accent6">
              <a:shade val="95000"/>
              <a:satMod val="105000"/>
            </a:schemeClr>
          </a:solidFill>
          <a:prstDash val="solid"/>
        </a:ln>
        <a:effectLst>
          <a:outerShdw blurRad="40000" dist="20000" dir="5400000" rotWithShape="0">
            <a:srgbClr val="000000">
              <a:alpha val="38000"/>
            </a:srgbClr>
          </a:outerShdw>
        </a:effectLst>
      </dsp:spPr>
      <dsp:style>
        <a:lnRef idx="1">
          <a:schemeClr val="accent6"/>
        </a:lnRef>
        <a:fillRef idx="2">
          <a:schemeClr val="accent6"/>
        </a:fillRef>
        <a:effectRef idx="1">
          <a:schemeClr val="accent6"/>
        </a:effectRef>
        <a:fontRef idx="minor">
          <a:schemeClr val="dk1"/>
        </a:fontRef>
      </dsp:style>
      <dsp:txBody>
        <a:bodyPr spcFirstLastPara="0" vert="horz" wrap="square" lIns="38100" tIns="19050" rIns="0" bIns="19050" numCol="1" spcCol="1270" anchor="ctr" anchorCtr="0">
          <a:noAutofit/>
        </a:bodyPr>
        <a:lstStyle/>
        <a:p>
          <a:pPr lvl="0" algn="ctr" defTabSz="1333500">
            <a:lnSpc>
              <a:spcPct val="90000"/>
            </a:lnSpc>
            <a:spcBef>
              <a:spcPct val="0"/>
            </a:spcBef>
            <a:spcAft>
              <a:spcPct val="35000"/>
            </a:spcAft>
          </a:pPr>
          <a:r>
            <a:rPr lang="es-MX" sz="3000" b="1" kern="1200" dirty="0" smtClean="0"/>
            <a:t>2</a:t>
          </a:r>
          <a:r>
            <a:rPr lang="es-MX" sz="3000" kern="1200" dirty="0" smtClean="0"/>
            <a:t> fólder manila tamaño carta</a:t>
          </a:r>
          <a:endParaRPr lang="es-MX" sz="3000" kern="1200" dirty="0"/>
        </a:p>
      </dsp:txBody>
      <dsp:txXfrm>
        <a:off x="713573" y="2012525"/>
        <a:ext cx="2638559" cy="1099680"/>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7#1">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presOf axis="self"/>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presOf axis="self"/>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DDC3B278-008C-434F-824F-62EA9F0F86C8}" type="datetimeFigureOut">
              <a:rPr lang="es-MX" smtClean="0"/>
              <a:pPr/>
              <a:t>03/04/2017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F61D57A4-D571-4209-8235-46D9184D1FF3}" type="slidenum">
              <a:rPr lang="es-MX" smtClean="0"/>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DDC3B278-008C-434F-824F-62EA9F0F86C8}" type="datetimeFigureOut">
              <a:rPr lang="es-MX" smtClean="0"/>
              <a:pPr/>
              <a:t>03/04/2017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F61D57A4-D571-4209-8235-46D9184D1FF3}"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DDC3B278-008C-434F-824F-62EA9F0F86C8}" type="datetimeFigureOut">
              <a:rPr lang="es-MX" smtClean="0"/>
              <a:pPr/>
              <a:t>03/04/2017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F61D57A4-D571-4209-8235-46D9184D1FF3}"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DDC3B278-008C-434F-824F-62EA9F0F86C8}" type="datetimeFigureOut">
              <a:rPr lang="es-MX" smtClean="0"/>
              <a:pPr/>
              <a:t>03/04/2017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F61D57A4-D571-4209-8235-46D9184D1FF3}"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DDC3B278-008C-434F-824F-62EA9F0F86C8}" type="datetimeFigureOut">
              <a:rPr lang="es-MX" smtClean="0"/>
              <a:pPr/>
              <a:t>03/04/2017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F61D57A4-D571-4209-8235-46D9184D1FF3}" type="slidenum">
              <a:rPr lang="es-MX" smtClean="0"/>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DDC3B278-008C-434F-824F-62EA9F0F86C8}" type="datetimeFigureOut">
              <a:rPr lang="es-MX" smtClean="0"/>
              <a:pPr/>
              <a:t>03/04/2017</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F61D57A4-D571-4209-8235-46D9184D1FF3}"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DDC3B278-008C-434F-824F-62EA9F0F86C8}" type="datetimeFigureOut">
              <a:rPr lang="es-MX" smtClean="0"/>
              <a:pPr/>
              <a:t>03/04/2017</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F61D57A4-D571-4209-8235-46D9184D1FF3}" type="slidenum">
              <a:rPr lang="es-MX" smtClean="0"/>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DDC3B278-008C-434F-824F-62EA9F0F86C8}" type="datetimeFigureOut">
              <a:rPr lang="es-MX" smtClean="0"/>
              <a:pPr/>
              <a:t>03/04/2017</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F61D57A4-D571-4209-8235-46D9184D1FF3}"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DDC3B278-008C-434F-824F-62EA9F0F86C8}" type="datetimeFigureOut">
              <a:rPr lang="es-MX" smtClean="0"/>
              <a:pPr/>
              <a:t>03/04/2017</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F61D57A4-D571-4209-8235-46D9184D1FF3}"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DDC3B278-008C-434F-824F-62EA9F0F86C8}" type="datetimeFigureOut">
              <a:rPr lang="es-MX" smtClean="0"/>
              <a:pPr/>
              <a:t>03/04/2017</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F61D57A4-D571-4209-8235-46D9184D1FF3}" type="slidenum">
              <a:rPr lang="es-MX" smtClean="0"/>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DDC3B278-008C-434F-824F-62EA9F0F86C8}" type="datetimeFigureOut">
              <a:rPr lang="es-MX" smtClean="0"/>
              <a:pPr/>
              <a:t>03/04/2017</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F61D57A4-D571-4209-8235-46D9184D1FF3}" type="slidenum">
              <a:rPr lang="es-MX" smtClean="0"/>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82000"/>
          </a:blip>
          <a:srcRect/>
          <a:tile tx="0" ty="0" sx="100000" sy="100000" flip="none" algn="tl"/>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C3B278-008C-434F-824F-62EA9F0F86C8}" type="datetimeFigureOut">
              <a:rPr lang="es-MX" smtClean="0"/>
              <a:pPr/>
              <a:t>03/04/2017</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1D57A4-D571-4209-8235-46D9184D1FF3}"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sirepve.sep.gob.mx/validacionelectronica/master.action"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643182"/>
            <a:ext cx="8229600" cy="4043378"/>
          </a:xfrm>
        </p:spPr>
        <p:txBody>
          <a:bodyPr>
            <a:normAutofit/>
          </a:bodyPr>
          <a:lstStyle/>
          <a:p>
            <a:pPr algn="ctr">
              <a:buNone/>
            </a:pPr>
            <a:r>
              <a:rPr lang="es-MX" dirty="0" smtClean="0">
                <a:solidFill>
                  <a:srgbClr val="002060"/>
                </a:solidFill>
              </a:rPr>
              <a:t>	</a:t>
            </a:r>
            <a:r>
              <a:rPr lang="es-MX" b="1" dirty="0" smtClean="0">
                <a:solidFill>
                  <a:srgbClr val="002060"/>
                </a:solidFill>
              </a:rPr>
              <a:t>Requisitos para realizar el trámite de registro de título ante la Dirección General de Profesiones</a:t>
            </a:r>
          </a:p>
          <a:p>
            <a:pPr algn="ctr">
              <a:buNone/>
            </a:pPr>
            <a:endParaRPr lang="es-MX" sz="2600" dirty="0" smtClean="0">
              <a:solidFill>
                <a:srgbClr val="002060"/>
              </a:solidFill>
            </a:endParaRPr>
          </a:p>
          <a:p>
            <a:pPr algn="ctr">
              <a:buNone/>
            </a:pPr>
            <a:r>
              <a:rPr lang="es-MX" sz="2600" dirty="0" smtClean="0">
                <a:solidFill>
                  <a:srgbClr val="002060"/>
                </a:solidFill>
              </a:rPr>
              <a:t>Generación: Septiembre 2015 – Abril 2017</a:t>
            </a:r>
          </a:p>
          <a:p>
            <a:pPr algn="ctr">
              <a:buNone/>
            </a:pPr>
            <a:endParaRPr lang="es-MX" b="1" dirty="0" smtClean="0">
              <a:solidFill>
                <a:srgbClr val="002060"/>
              </a:solidFill>
            </a:endParaRPr>
          </a:p>
          <a:p>
            <a:pPr algn="r">
              <a:buNone/>
            </a:pPr>
            <a:r>
              <a:rPr lang="es-MX" sz="2600" dirty="0" smtClean="0">
                <a:solidFill>
                  <a:srgbClr val="002060"/>
                </a:solidFill>
              </a:rPr>
              <a:t>Departamento de Servicios Escolares</a:t>
            </a:r>
            <a:endParaRPr lang="es-MX" sz="2600" dirty="0">
              <a:solidFill>
                <a:srgbClr val="002060"/>
              </a:solidFill>
            </a:endParaRPr>
          </a:p>
        </p:txBody>
      </p:sp>
      <p:pic>
        <p:nvPicPr>
          <p:cNvPr id="5" name="4 Imagen" descr="logo hueco utvm.png"/>
          <p:cNvPicPr>
            <a:picLocks noChangeAspect="1"/>
          </p:cNvPicPr>
          <p:nvPr/>
        </p:nvPicPr>
        <p:blipFill>
          <a:blip r:embed="rId2"/>
          <a:stretch>
            <a:fillRect/>
          </a:stretch>
        </p:blipFill>
        <p:spPr>
          <a:xfrm>
            <a:off x="285721" y="285729"/>
            <a:ext cx="2786081" cy="1792184"/>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357166"/>
            <a:ext cx="8229600" cy="5768997"/>
          </a:xfrm>
        </p:spPr>
        <p:txBody>
          <a:bodyPr>
            <a:normAutofit lnSpcReduction="10000"/>
          </a:bodyPr>
          <a:lstStyle/>
          <a:p>
            <a:pPr>
              <a:buNone/>
            </a:pPr>
            <a:r>
              <a:rPr lang="es-MX" sz="2200" b="1" dirty="0" smtClean="0"/>
              <a:t>Solicitud 1,  </a:t>
            </a:r>
            <a:endParaRPr lang="es-MX" sz="2200" dirty="0" smtClean="0"/>
          </a:p>
          <a:p>
            <a:pPr marL="457200" indent="-457200">
              <a:buNone/>
            </a:pPr>
            <a:r>
              <a:rPr lang="es-MX" sz="2200" dirty="0" smtClean="0"/>
              <a:t>Pasos a seguir para el llenado de la solicitud:</a:t>
            </a:r>
          </a:p>
          <a:p>
            <a:pPr marL="457200" indent="-457200" algn="just">
              <a:buFont typeface="+mj-lt"/>
              <a:buAutoNum type="arabicPeriod"/>
            </a:pPr>
            <a:r>
              <a:rPr lang="es-MX" sz="2200" dirty="0" smtClean="0"/>
              <a:t>Ingresa a la intranet institucional apartado de </a:t>
            </a:r>
            <a:r>
              <a:rPr lang="es-MX" sz="2200" u="sng" dirty="0" smtClean="0"/>
              <a:t>Sistemas</a:t>
            </a:r>
            <a:r>
              <a:rPr lang="es-MX" sz="2200" dirty="0" smtClean="0"/>
              <a:t> y da clic en el icono de </a:t>
            </a:r>
            <a:r>
              <a:rPr lang="es-MX" sz="2200" u="sng" dirty="0" smtClean="0"/>
              <a:t>Solicitud de registro de título </a:t>
            </a:r>
          </a:p>
          <a:p>
            <a:pPr marL="457200" indent="-457200" algn="just">
              <a:buFont typeface="+mj-lt"/>
              <a:buAutoNum type="arabicPeriod"/>
            </a:pPr>
            <a:r>
              <a:rPr lang="es-MX" sz="2200" dirty="0" smtClean="0"/>
              <a:t>El sistema te solicitará matrícula y contraseña de red.</a:t>
            </a:r>
          </a:p>
          <a:p>
            <a:pPr marL="457200" indent="-457200" algn="just">
              <a:buFont typeface="+mj-lt"/>
              <a:buAutoNum type="arabicPeriod"/>
            </a:pPr>
            <a:r>
              <a:rPr lang="es-MX" sz="2200" dirty="0" smtClean="0"/>
              <a:t>Captura tu información personal (dirección particular, correo electrónico y número telefónico)</a:t>
            </a:r>
          </a:p>
          <a:p>
            <a:pPr marL="457200" indent="-457200" algn="just">
              <a:buFont typeface="+mj-lt"/>
              <a:buAutoNum type="arabicPeriod"/>
            </a:pPr>
            <a:r>
              <a:rPr lang="es-MX" sz="2200" dirty="0" smtClean="0"/>
              <a:t>Guarda tu información y genera la solicitud en formato PDF</a:t>
            </a:r>
          </a:p>
          <a:p>
            <a:pPr marL="457200" indent="-457200" algn="just">
              <a:buFont typeface="+mj-lt"/>
              <a:buAutoNum type="arabicPeriod"/>
            </a:pPr>
            <a:r>
              <a:rPr lang="es-MX" sz="2200" dirty="0" smtClean="0"/>
              <a:t>Imprime la solicitud en blanco y negro, tamaño carta por ambos lados de la hoja en </a:t>
            </a:r>
            <a:r>
              <a:rPr lang="es-MX" sz="2200" b="1" dirty="0" smtClean="0"/>
              <a:t>impresora Laser</a:t>
            </a:r>
            <a:r>
              <a:rPr lang="es-MX" sz="2200" dirty="0" smtClean="0"/>
              <a:t>.</a:t>
            </a:r>
          </a:p>
          <a:p>
            <a:pPr marL="457200" indent="-457200" algn="just">
              <a:buNone/>
            </a:pPr>
            <a:r>
              <a:rPr lang="es-MX" sz="2200" dirty="0" smtClean="0"/>
              <a:t/>
            </a:r>
            <a:br>
              <a:rPr lang="es-MX" sz="2200" dirty="0" smtClean="0"/>
            </a:br>
            <a:r>
              <a:rPr lang="es-MX" sz="2200" dirty="0" smtClean="0"/>
              <a:t>Importante: La solicitud se llenará con la información que el Departamento de Servicios Escolares a ingresado al sistema, en base a tus documentos originales que se tienen en expediente, tú únicamente deberás capturar la información que se solicita en el punto 3.</a:t>
            </a:r>
            <a:endParaRPr lang="es-MX" sz="22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225536"/>
          </a:xfrm>
        </p:spPr>
        <p:txBody>
          <a:bodyPr>
            <a:noAutofit/>
          </a:bodyPr>
          <a:lstStyle/>
          <a:p>
            <a:pPr algn="l"/>
            <a:r>
              <a:rPr lang="es-MX" sz="2200" b="1" dirty="0" smtClean="0"/>
              <a:t>Solicitud 2</a:t>
            </a:r>
            <a:r>
              <a:rPr lang="es-MX" sz="2200" dirty="0" smtClean="0"/>
              <a:t>, capturar desde la siguiente dirección: </a:t>
            </a:r>
            <a:r>
              <a:rPr lang="es-MX" sz="2200" b="1" dirty="0" smtClean="0">
                <a:hlinkClick r:id="rId2"/>
              </a:rPr>
              <a:t>https://sirepve.sep.gob.mx</a:t>
            </a:r>
            <a:endParaRPr lang="es-MX" sz="2200" dirty="0"/>
          </a:p>
        </p:txBody>
      </p:sp>
      <p:sp>
        <p:nvSpPr>
          <p:cNvPr id="3" name="2 Marcador de contenido"/>
          <p:cNvSpPr>
            <a:spLocks noGrp="1"/>
          </p:cNvSpPr>
          <p:nvPr>
            <p:ph idx="1"/>
          </p:nvPr>
        </p:nvSpPr>
        <p:spPr/>
        <p:txBody>
          <a:bodyPr>
            <a:normAutofit lnSpcReduction="10000"/>
          </a:bodyPr>
          <a:lstStyle/>
          <a:p>
            <a:pPr algn="just">
              <a:buNone/>
            </a:pPr>
            <a:r>
              <a:rPr lang="es-MX" sz="2200" dirty="0" smtClean="0"/>
              <a:t>Pasos para el correcto llenado de la solicitud:</a:t>
            </a:r>
          </a:p>
          <a:p>
            <a:pPr marL="457200" indent="-457200" algn="just">
              <a:buFont typeface="+mj-lt"/>
              <a:buAutoNum type="arabicPeriod"/>
            </a:pPr>
            <a:r>
              <a:rPr lang="es-MX" sz="2200" dirty="0" smtClean="0"/>
              <a:t>Ir a la opción del lapicero y la hoja en blanco</a:t>
            </a:r>
          </a:p>
          <a:p>
            <a:pPr marL="457200" indent="-457200" algn="just">
              <a:buFont typeface="+mj-lt"/>
              <a:buAutoNum type="arabicPeriod"/>
            </a:pPr>
            <a:r>
              <a:rPr lang="es-MX" sz="2200" u="sng" dirty="0" smtClean="0"/>
              <a:t>Cerrar</a:t>
            </a:r>
            <a:r>
              <a:rPr lang="es-MX" sz="2200" dirty="0" smtClean="0"/>
              <a:t> la política de privacidad </a:t>
            </a:r>
          </a:p>
          <a:p>
            <a:pPr marL="457200" indent="-457200" algn="just">
              <a:buFont typeface="+mj-lt"/>
              <a:buAutoNum type="arabicPeriod"/>
            </a:pPr>
            <a:r>
              <a:rPr lang="es-MX" sz="2200" dirty="0" smtClean="0"/>
              <a:t>Seleccionar el tipo de trámite: </a:t>
            </a:r>
            <a:r>
              <a:rPr lang="es-MX" sz="1400" b="1" dirty="0" smtClean="0"/>
              <a:t>REGISTRO DE TÍTULO Y/O GRADO ACADÉMICO Y EXPEDICIÓN DE CÉDULA PARA MEXICANOS CON ESTUDIOS EN MÉXICO</a:t>
            </a:r>
            <a:endParaRPr lang="es-MX" sz="2200" b="1" dirty="0" smtClean="0"/>
          </a:p>
          <a:p>
            <a:pPr marL="457200" indent="-457200" algn="just">
              <a:buFont typeface="+mj-lt"/>
              <a:buAutoNum type="arabicPeriod"/>
            </a:pPr>
            <a:r>
              <a:rPr lang="es-MX" sz="2200" dirty="0" smtClean="0"/>
              <a:t>Seleccionar la opción: </a:t>
            </a:r>
            <a:r>
              <a:rPr lang="es-MX" sz="1400" b="1" dirty="0" smtClean="0"/>
              <a:t>Registro de título y expedición de cédula profesional para mexicanos con estudios en México, para niveles de técnico, técnico superior universitario y licenciatura</a:t>
            </a:r>
          </a:p>
          <a:p>
            <a:pPr marL="457200" indent="-457200" algn="just">
              <a:buFont typeface="+mj-lt"/>
              <a:buAutoNum type="arabicPeriod"/>
            </a:pPr>
            <a:r>
              <a:rPr lang="es-MX" sz="2200" dirty="0" smtClean="0"/>
              <a:t>Dar clic en botón capturar solicitud</a:t>
            </a:r>
          </a:p>
          <a:p>
            <a:pPr marL="457200" indent="-457200" algn="just">
              <a:buFont typeface="+mj-lt"/>
              <a:buAutoNum type="arabicPeriod"/>
            </a:pPr>
            <a:r>
              <a:rPr lang="es-MX" sz="2200" dirty="0" smtClean="0"/>
              <a:t>Cerrar mensaje de atención</a:t>
            </a:r>
          </a:p>
          <a:p>
            <a:pPr marL="457200" indent="-457200" algn="just">
              <a:buFont typeface="+mj-lt"/>
              <a:buAutoNum type="arabicPeriod"/>
            </a:pPr>
            <a:r>
              <a:rPr lang="es-MX" sz="2200" dirty="0" smtClean="0"/>
              <a:t>Ingresar la siguiente clave en el campo </a:t>
            </a:r>
            <a:r>
              <a:rPr lang="es-MX" sz="2200" u="sng" dirty="0" smtClean="0"/>
              <a:t>Llave de pago: </a:t>
            </a:r>
            <a:r>
              <a:rPr lang="es-MX" sz="2200" b="1" dirty="0" smtClean="0"/>
              <a:t>0000000013</a:t>
            </a:r>
          </a:p>
          <a:p>
            <a:pPr marL="457200" indent="-457200" algn="just">
              <a:buFont typeface="+mj-lt"/>
              <a:buAutoNum type="arabicPeriod"/>
            </a:pPr>
            <a:r>
              <a:rPr lang="es-MX" sz="2200" dirty="0" smtClean="0"/>
              <a:t>Clic en botón siguiente</a:t>
            </a:r>
          </a:p>
        </p:txBody>
      </p:sp>
      <p:pic>
        <p:nvPicPr>
          <p:cNvPr id="2050" name="Picture 2"/>
          <p:cNvPicPr>
            <a:picLocks noChangeAspect="1" noChangeArrowheads="1"/>
          </p:cNvPicPr>
          <p:nvPr/>
        </p:nvPicPr>
        <p:blipFill>
          <a:blip r:embed="rId3"/>
          <a:srcRect l="10547" t="20508" r="75976" b="62646"/>
          <a:stretch>
            <a:fillRect/>
          </a:stretch>
        </p:blipFill>
        <p:spPr bwMode="auto">
          <a:xfrm>
            <a:off x="6500826" y="1785926"/>
            <a:ext cx="714380" cy="71438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500042"/>
            <a:ext cx="8229600" cy="6169318"/>
          </a:xfrm>
        </p:spPr>
        <p:txBody>
          <a:bodyPr>
            <a:normAutofit fontScale="92500"/>
          </a:bodyPr>
          <a:lstStyle/>
          <a:p>
            <a:pPr marL="514350" indent="-514350">
              <a:buFont typeface="+mj-lt"/>
              <a:buAutoNum type="arabicPeriod" startAt="9"/>
            </a:pPr>
            <a:r>
              <a:rPr lang="es-MX" sz="2200" dirty="0" smtClean="0"/>
              <a:t>Ingresa la </a:t>
            </a:r>
            <a:r>
              <a:rPr lang="es-MX" sz="2200" dirty="0" err="1" smtClean="0"/>
              <a:t>curp</a:t>
            </a:r>
            <a:r>
              <a:rPr lang="es-MX" sz="2200" dirty="0" smtClean="0"/>
              <a:t> que viene en la solicitud 1</a:t>
            </a:r>
          </a:p>
          <a:p>
            <a:pPr marL="514350" indent="-514350">
              <a:buFont typeface="+mj-lt"/>
              <a:buAutoNum type="arabicPeriod" startAt="9"/>
            </a:pPr>
            <a:r>
              <a:rPr lang="es-MX" sz="2200" dirty="0" smtClean="0"/>
              <a:t>Ingresa tus datos personales y domicilio (si el sistema no arroja la colonia en donde vives selecciona la opción otra para editar tu dirección tal como viene en la solicitud 1)</a:t>
            </a:r>
          </a:p>
          <a:p>
            <a:pPr marL="514350" indent="-514350">
              <a:buFont typeface="+mj-lt"/>
              <a:buAutoNum type="arabicPeriod" startAt="9"/>
            </a:pPr>
            <a:r>
              <a:rPr lang="es-MX" sz="2200" dirty="0" smtClean="0"/>
              <a:t>En el campo de correo electrónico ingresa el correo: </a:t>
            </a:r>
            <a:r>
              <a:rPr lang="es-MX" sz="2200" b="1" dirty="0" smtClean="0"/>
              <a:t>solicitud-titulo@utvm.edu.mx</a:t>
            </a:r>
            <a:endParaRPr lang="es-MX" sz="2200" dirty="0" smtClean="0"/>
          </a:p>
          <a:p>
            <a:pPr marL="514350" indent="-514350">
              <a:buFont typeface="+mj-lt"/>
              <a:buAutoNum type="arabicPeriod" startAt="9"/>
            </a:pPr>
            <a:r>
              <a:rPr lang="es-MX" sz="2200" dirty="0" smtClean="0"/>
              <a:t>Clic en botón siguiente</a:t>
            </a:r>
          </a:p>
          <a:p>
            <a:pPr marL="514350" indent="-514350">
              <a:buFont typeface="+mj-lt"/>
              <a:buAutoNum type="arabicPeriod" startAt="9"/>
            </a:pPr>
            <a:r>
              <a:rPr lang="es-MX" sz="2200" dirty="0" smtClean="0"/>
              <a:t>Ingresa la fecha de terminación de estudios </a:t>
            </a:r>
            <a:r>
              <a:rPr lang="es-MX" sz="2200" dirty="0" smtClean="0">
                <a:solidFill>
                  <a:srgbClr val="FF0000"/>
                </a:solidFill>
              </a:rPr>
              <a:t>(después que acredites la estadía y tu calificación este capturada consulta esta fecha en servicios escolares, a partir de ese día captura las solicitudes)</a:t>
            </a:r>
          </a:p>
          <a:p>
            <a:pPr marL="514350" indent="-514350">
              <a:buFont typeface="+mj-lt"/>
              <a:buAutoNum type="arabicPeriod" startAt="9"/>
            </a:pPr>
            <a:r>
              <a:rPr lang="es-MX" sz="2200" dirty="0" smtClean="0"/>
              <a:t>Ingresa la Clave de la institución donde concluyo estudios y la clave de la carrera (siguiente diapositiva)</a:t>
            </a:r>
          </a:p>
          <a:p>
            <a:pPr marL="514350" indent="-514350">
              <a:buFont typeface="+mj-lt"/>
              <a:buAutoNum type="arabicPeriod" startAt="9"/>
            </a:pPr>
            <a:r>
              <a:rPr lang="es-MX" sz="2200" dirty="0" smtClean="0"/>
              <a:t>Clic en enviar</a:t>
            </a:r>
          </a:p>
          <a:p>
            <a:pPr marL="514350" indent="-514350">
              <a:buFont typeface="+mj-lt"/>
              <a:buAutoNum type="arabicPeriod" startAt="9"/>
            </a:pPr>
            <a:r>
              <a:rPr lang="es-MX" sz="2200" dirty="0" smtClean="0"/>
              <a:t>Imprime la solicitud en blanco y negro, tamaño carta por ambos lados de la hoja (asegúrate que el código de barras y la cadena de caracteres salga completo en la impresión)</a:t>
            </a:r>
          </a:p>
          <a:p>
            <a:pPr marL="514350" indent="-514350">
              <a:buFont typeface="+mj-lt"/>
              <a:buAutoNum type="arabicPeriod" startAt="9"/>
            </a:pPr>
            <a:r>
              <a:rPr lang="es-MX" sz="2200" dirty="0" smtClean="0"/>
              <a:t>No firmar las solicitud hasta que se te indique en Servicios Escolares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5 Marcador de contenido"/>
          <p:cNvGraphicFramePr>
            <a:graphicFrameLocks noGrp="1"/>
          </p:cNvGraphicFramePr>
          <p:nvPr>
            <p:ph idx="1"/>
          </p:nvPr>
        </p:nvGraphicFramePr>
        <p:xfrm>
          <a:off x="457200" y="482406"/>
          <a:ext cx="8229600" cy="560832"/>
        </p:xfrm>
        <a:graphic>
          <a:graphicData uri="http://schemas.openxmlformats.org/drawingml/2006/table">
            <a:tbl>
              <a:tblPr firstRow="1" bandRow="1">
                <a:tableStyleId>{68D230F3-CF80-4859-8CE7-A43EE81993B5}</a:tableStyleId>
              </a:tblPr>
              <a:tblGrid>
                <a:gridCol w="7043758">
                  <a:extLst>
                    <a:ext uri="{9D8B030D-6E8A-4147-A177-3AD203B41FA5}">
                      <a16:colId xmlns="" xmlns:a16="http://schemas.microsoft.com/office/drawing/2014/main" val="20000"/>
                    </a:ext>
                  </a:extLst>
                </a:gridCol>
                <a:gridCol w="1185842">
                  <a:extLst>
                    <a:ext uri="{9D8B030D-6E8A-4147-A177-3AD203B41FA5}">
                      <a16:colId xmlns="" xmlns:a16="http://schemas.microsoft.com/office/drawing/2014/main" val="20001"/>
                    </a:ext>
                  </a:extLst>
                </a:gridCol>
              </a:tblGrid>
              <a:tr h="234000">
                <a:tc>
                  <a:txBody>
                    <a:bodyPr/>
                    <a:lstStyle/>
                    <a:p>
                      <a:pPr algn="ctr">
                        <a:lnSpc>
                          <a:spcPct val="115000"/>
                        </a:lnSpc>
                        <a:spcAft>
                          <a:spcPts val="0"/>
                        </a:spcAft>
                      </a:pPr>
                      <a:r>
                        <a:rPr lang="es-MX" sz="1600" dirty="0"/>
                        <a:t>NOMBRE DE LA INSTITUCIÓN</a:t>
                      </a:r>
                      <a:endParaRPr lang="es-MX" sz="1600" dirty="0">
                        <a:latin typeface="Calibri"/>
                        <a:ea typeface="Calibri"/>
                        <a:cs typeface="Times New Roman"/>
                      </a:endParaRPr>
                    </a:p>
                  </a:txBody>
                  <a:tcPr marL="68580" marR="68580" marT="0" marB="0" anchor="ctr"/>
                </a:tc>
                <a:tc>
                  <a:txBody>
                    <a:bodyPr/>
                    <a:lstStyle/>
                    <a:p>
                      <a:pPr algn="ctr">
                        <a:lnSpc>
                          <a:spcPct val="115000"/>
                        </a:lnSpc>
                        <a:spcAft>
                          <a:spcPts val="0"/>
                        </a:spcAft>
                      </a:pPr>
                      <a:r>
                        <a:rPr lang="es-MX" sz="1600"/>
                        <a:t>CLAVE</a:t>
                      </a:r>
                      <a:endParaRPr lang="es-MX" sz="1600">
                        <a:latin typeface="Calibri"/>
                        <a:ea typeface="Calibri"/>
                        <a:cs typeface="Times New Roman"/>
                      </a:endParaRPr>
                    </a:p>
                  </a:txBody>
                  <a:tcPr marL="68580" marR="68580" marT="0" marB="0" anchor="ctr"/>
                </a:tc>
                <a:extLst>
                  <a:ext uri="{0D108BD9-81ED-4DB2-BD59-A6C34878D82A}">
                    <a16:rowId xmlns="" xmlns:a16="http://schemas.microsoft.com/office/drawing/2014/main" val="10000"/>
                  </a:ext>
                </a:extLst>
              </a:tr>
              <a:tr h="234000">
                <a:tc>
                  <a:txBody>
                    <a:bodyPr/>
                    <a:lstStyle/>
                    <a:p>
                      <a:pPr>
                        <a:lnSpc>
                          <a:spcPct val="115000"/>
                        </a:lnSpc>
                        <a:spcAft>
                          <a:spcPts val="0"/>
                        </a:spcAft>
                      </a:pPr>
                      <a:r>
                        <a:rPr lang="es-MX" sz="1600"/>
                        <a:t>UNIVERSIDAS TECNOLÓGICA DEL VALLE DEL MEZQUITAL</a:t>
                      </a:r>
                      <a:endParaRPr lang="es-MX" sz="1600">
                        <a:latin typeface="Calibri"/>
                        <a:ea typeface="Calibri"/>
                        <a:cs typeface="Times New Roman"/>
                      </a:endParaRPr>
                    </a:p>
                  </a:txBody>
                  <a:tcPr marL="68580" marR="68580" marT="0" marB="0" anchor="ctr"/>
                </a:tc>
                <a:tc>
                  <a:txBody>
                    <a:bodyPr/>
                    <a:lstStyle/>
                    <a:p>
                      <a:pPr algn="ctr">
                        <a:lnSpc>
                          <a:spcPct val="115000"/>
                        </a:lnSpc>
                        <a:spcAft>
                          <a:spcPts val="0"/>
                        </a:spcAft>
                      </a:pPr>
                      <a:r>
                        <a:rPr lang="es-MX" sz="1600" dirty="0"/>
                        <a:t>130019</a:t>
                      </a:r>
                      <a:endParaRPr lang="es-MX" sz="1600" dirty="0">
                        <a:latin typeface="Calibri"/>
                        <a:ea typeface="Calibri"/>
                        <a:cs typeface="Times New Roman"/>
                      </a:endParaRPr>
                    </a:p>
                  </a:txBody>
                  <a:tcPr marL="68580" marR="68580" marT="0" marB="0" anchor="ctr"/>
                </a:tc>
                <a:extLst>
                  <a:ext uri="{0D108BD9-81ED-4DB2-BD59-A6C34878D82A}">
                    <a16:rowId xmlns="" xmlns:a16="http://schemas.microsoft.com/office/drawing/2014/main" val="10001"/>
                  </a:ext>
                </a:extLst>
              </a:tr>
            </a:tbl>
          </a:graphicData>
        </a:graphic>
      </p:graphicFrame>
      <p:graphicFrame>
        <p:nvGraphicFramePr>
          <p:cNvPr id="7" name="6 Tabla"/>
          <p:cNvGraphicFramePr>
            <a:graphicFrameLocks noGrp="1"/>
          </p:cNvGraphicFramePr>
          <p:nvPr/>
        </p:nvGraphicFramePr>
        <p:xfrm>
          <a:off x="457200" y="1553976"/>
          <a:ext cx="8229600" cy="4467702"/>
        </p:xfrm>
        <a:graphic>
          <a:graphicData uri="http://schemas.openxmlformats.org/drawingml/2006/table">
            <a:tbl>
              <a:tblPr firstRow="1" bandRow="1">
                <a:tableStyleId>{5FD0F851-EC5A-4D38-B0AD-8093EC10F338}</a:tableStyleId>
              </a:tblPr>
              <a:tblGrid>
                <a:gridCol w="7115196">
                  <a:extLst>
                    <a:ext uri="{9D8B030D-6E8A-4147-A177-3AD203B41FA5}">
                      <a16:colId xmlns="" xmlns:a16="http://schemas.microsoft.com/office/drawing/2014/main" val="20000"/>
                    </a:ext>
                  </a:extLst>
                </a:gridCol>
                <a:gridCol w="1114404">
                  <a:extLst>
                    <a:ext uri="{9D8B030D-6E8A-4147-A177-3AD203B41FA5}">
                      <a16:colId xmlns="" xmlns:a16="http://schemas.microsoft.com/office/drawing/2014/main" val="20001"/>
                    </a:ext>
                  </a:extLst>
                </a:gridCol>
              </a:tblGrid>
              <a:tr h="371782">
                <a:tc>
                  <a:txBody>
                    <a:bodyPr/>
                    <a:lstStyle/>
                    <a:p>
                      <a:pPr algn="ctr">
                        <a:lnSpc>
                          <a:spcPct val="115000"/>
                        </a:lnSpc>
                        <a:spcAft>
                          <a:spcPts val="0"/>
                        </a:spcAft>
                      </a:pPr>
                      <a:r>
                        <a:rPr lang="es-MX" sz="1600" dirty="0"/>
                        <a:t>TÉCNICO SUPERIOR UNIVERSITARIO EN</a:t>
                      </a:r>
                      <a:endParaRPr lang="es-MX" sz="1600" dirty="0">
                        <a:latin typeface="Calibri"/>
                        <a:ea typeface="Calibri"/>
                        <a:cs typeface="Times New Roman"/>
                      </a:endParaRPr>
                    </a:p>
                  </a:txBody>
                  <a:tcPr marL="68580" marR="68580" marT="0" marB="0" anchor="ctr"/>
                </a:tc>
                <a:tc>
                  <a:txBody>
                    <a:bodyPr/>
                    <a:lstStyle/>
                    <a:p>
                      <a:pPr algn="ctr">
                        <a:lnSpc>
                          <a:spcPct val="115000"/>
                        </a:lnSpc>
                        <a:spcAft>
                          <a:spcPts val="0"/>
                        </a:spcAft>
                      </a:pPr>
                      <a:r>
                        <a:rPr lang="es-MX" sz="1600"/>
                        <a:t>CLAVE</a:t>
                      </a:r>
                      <a:endParaRPr lang="es-MX" sz="1600">
                        <a:latin typeface="Calibri"/>
                        <a:ea typeface="Calibri"/>
                        <a:cs typeface="Times New Roman"/>
                      </a:endParaRPr>
                    </a:p>
                  </a:txBody>
                  <a:tcPr marL="68580" marR="68580" marT="0" marB="0" anchor="ctr"/>
                </a:tc>
                <a:extLst>
                  <a:ext uri="{0D108BD9-81ED-4DB2-BD59-A6C34878D82A}">
                    <a16:rowId xmlns="" xmlns:a16="http://schemas.microsoft.com/office/drawing/2014/main" val="10000"/>
                  </a:ext>
                </a:extLst>
              </a:tr>
              <a:tr h="371782">
                <a:tc>
                  <a:txBody>
                    <a:bodyPr/>
                    <a:lstStyle/>
                    <a:p>
                      <a:pPr>
                        <a:lnSpc>
                          <a:spcPct val="115000"/>
                        </a:lnSpc>
                        <a:spcAft>
                          <a:spcPts val="0"/>
                        </a:spcAft>
                      </a:pPr>
                      <a:r>
                        <a:rPr lang="es-MX" sz="1600" dirty="0"/>
                        <a:t>ENERGÍAS RENOVABLES ÁREA CALIDAD Y AHORRO DE ENERGÍA</a:t>
                      </a:r>
                      <a:endParaRPr lang="es-MX" sz="1600" dirty="0">
                        <a:latin typeface="Calibri"/>
                        <a:ea typeface="Calibri"/>
                        <a:cs typeface="Times New Roman"/>
                      </a:endParaRPr>
                    </a:p>
                  </a:txBody>
                  <a:tcPr marL="68580" marR="68580" marT="0" marB="0" anchor="ctr"/>
                </a:tc>
                <a:tc>
                  <a:txBody>
                    <a:bodyPr/>
                    <a:lstStyle/>
                    <a:p>
                      <a:pPr algn="ctr">
                        <a:lnSpc>
                          <a:spcPct val="115000"/>
                        </a:lnSpc>
                        <a:spcAft>
                          <a:spcPts val="0"/>
                        </a:spcAft>
                      </a:pPr>
                      <a:r>
                        <a:rPr lang="es-MX" sz="1600"/>
                        <a:t>122402</a:t>
                      </a:r>
                      <a:endParaRPr lang="es-MX" sz="1600">
                        <a:latin typeface="Calibri"/>
                        <a:ea typeface="Calibri"/>
                        <a:cs typeface="Times New Roman"/>
                      </a:endParaRPr>
                    </a:p>
                  </a:txBody>
                  <a:tcPr marL="68580" marR="68580" marT="0" marB="0" anchor="ctr"/>
                </a:tc>
                <a:extLst>
                  <a:ext uri="{0D108BD9-81ED-4DB2-BD59-A6C34878D82A}">
                    <a16:rowId xmlns="" xmlns:a16="http://schemas.microsoft.com/office/drawing/2014/main" val="10001"/>
                  </a:ext>
                </a:extLst>
              </a:tr>
              <a:tr h="371782">
                <a:tc>
                  <a:txBody>
                    <a:bodyPr/>
                    <a:lstStyle/>
                    <a:p>
                      <a:pPr>
                        <a:lnSpc>
                          <a:spcPct val="115000"/>
                        </a:lnSpc>
                        <a:spcAft>
                          <a:spcPts val="0"/>
                        </a:spcAft>
                      </a:pPr>
                      <a:r>
                        <a:rPr lang="es-MX" sz="1600"/>
                        <a:t>TECNOLOGÍAS DE LA INFORMACIÓN Y COMUNICACIÓN ÁREA SISTEMAS INFORMÁTICOS</a:t>
                      </a:r>
                      <a:endParaRPr lang="es-MX" sz="1600">
                        <a:latin typeface="Calibri"/>
                        <a:ea typeface="Calibri"/>
                        <a:cs typeface="Times New Roman"/>
                      </a:endParaRPr>
                    </a:p>
                  </a:txBody>
                  <a:tcPr marL="68580" marR="68580" marT="0" marB="0" anchor="ctr"/>
                </a:tc>
                <a:tc>
                  <a:txBody>
                    <a:bodyPr/>
                    <a:lstStyle/>
                    <a:p>
                      <a:pPr algn="ctr">
                        <a:lnSpc>
                          <a:spcPct val="115000"/>
                        </a:lnSpc>
                        <a:spcAft>
                          <a:spcPts val="0"/>
                        </a:spcAft>
                      </a:pPr>
                      <a:r>
                        <a:rPr lang="es-MX" sz="1600"/>
                        <a:t>601408</a:t>
                      </a:r>
                      <a:endParaRPr lang="es-MX" sz="1600">
                        <a:latin typeface="Calibri"/>
                        <a:ea typeface="Calibri"/>
                        <a:cs typeface="Times New Roman"/>
                      </a:endParaRPr>
                    </a:p>
                  </a:txBody>
                  <a:tcPr marL="68580" marR="68580" marT="0" marB="0" anchor="ctr"/>
                </a:tc>
                <a:extLst>
                  <a:ext uri="{0D108BD9-81ED-4DB2-BD59-A6C34878D82A}">
                    <a16:rowId xmlns="" xmlns:a16="http://schemas.microsoft.com/office/drawing/2014/main" val="10002"/>
                  </a:ext>
                </a:extLst>
              </a:tr>
              <a:tr h="371782">
                <a:tc>
                  <a:txBody>
                    <a:bodyPr/>
                    <a:lstStyle/>
                    <a:p>
                      <a:pPr>
                        <a:lnSpc>
                          <a:spcPct val="115000"/>
                        </a:lnSpc>
                        <a:spcAft>
                          <a:spcPts val="0"/>
                        </a:spcAft>
                      </a:pPr>
                      <a:r>
                        <a:rPr lang="es-MX" sz="1600"/>
                        <a:t>ADMINISTRACIÓN ÁREA ADMINISTRACIÓN Y EVALUACIÓN DE PROYECTOS</a:t>
                      </a:r>
                      <a:endParaRPr lang="es-MX" sz="1600">
                        <a:latin typeface="Calibri"/>
                        <a:ea typeface="Calibri"/>
                        <a:cs typeface="Times New Roman"/>
                      </a:endParaRPr>
                    </a:p>
                  </a:txBody>
                  <a:tcPr marL="68580" marR="68580" marT="0" marB="0" anchor="ctr"/>
                </a:tc>
                <a:tc>
                  <a:txBody>
                    <a:bodyPr/>
                    <a:lstStyle/>
                    <a:p>
                      <a:pPr algn="ctr">
                        <a:lnSpc>
                          <a:spcPct val="115000"/>
                        </a:lnSpc>
                        <a:spcAft>
                          <a:spcPts val="0"/>
                        </a:spcAft>
                      </a:pPr>
                      <a:r>
                        <a:rPr lang="es-MX" sz="1600"/>
                        <a:t>620415</a:t>
                      </a:r>
                      <a:endParaRPr lang="es-MX" sz="1600">
                        <a:latin typeface="Calibri"/>
                        <a:ea typeface="Calibri"/>
                        <a:cs typeface="Times New Roman"/>
                      </a:endParaRPr>
                    </a:p>
                  </a:txBody>
                  <a:tcPr marL="68580" marR="68580" marT="0" marB="0" anchor="ctr"/>
                </a:tc>
                <a:extLst>
                  <a:ext uri="{0D108BD9-81ED-4DB2-BD59-A6C34878D82A}">
                    <a16:rowId xmlns="" xmlns:a16="http://schemas.microsoft.com/office/drawing/2014/main" val="10003"/>
                  </a:ext>
                </a:extLst>
              </a:tr>
              <a:tr h="371782">
                <a:tc>
                  <a:txBody>
                    <a:bodyPr/>
                    <a:lstStyle/>
                    <a:p>
                      <a:pPr>
                        <a:lnSpc>
                          <a:spcPct val="115000"/>
                        </a:lnSpc>
                        <a:spcAft>
                          <a:spcPts val="0"/>
                        </a:spcAft>
                      </a:pPr>
                      <a:r>
                        <a:rPr lang="es-MX" sz="1600"/>
                        <a:t>MECATRÓNICA ÁREA AUTOMATIZACIÓN</a:t>
                      </a:r>
                      <a:endParaRPr lang="es-MX" sz="1600">
                        <a:latin typeface="Calibri"/>
                        <a:ea typeface="Calibri"/>
                        <a:cs typeface="Times New Roman"/>
                      </a:endParaRPr>
                    </a:p>
                  </a:txBody>
                  <a:tcPr marL="68580" marR="68580" marT="0" marB="0" anchor="ctr"/>
                </a:tc>
                <a:tc>
                  <a:txBody>
                    <a:bodyPr/>
                    <a:lstStyle/>
                    <a:p>
                      <a:pPr algn="ctr">
                        <a:lnSpc>
                          <a:spcPct val="115000"/>
                        </a:lnSpc>
                        <a:spcAft>
                          <a:spcPts val="0"/>
                        </a:spcAft>
                      </a:pPr>
                      <a:r>
                        <a:rPr lang="es-MX" sz="1600"/>
                        <a:t>514496</a:t>
                      </a:r>
                      <a:endParaRPr lang="es-MX" sz="1600">
                        <a:latin typeface="Calibri"/>
                        <a:ea typeface="Calibri"/>
                        <a:cs typeface="Times New Roman"/>
                      </a:endParaRPr>
                    </a:p>
                  </a:txBody>
                  <a:tcPr marL="68580" marR="68580" marT="0" marB="0" anchor="ctr"/>
                </a:tc>
                <a:extLst>
                  <a:ext uri="{0D108BD9-81ED-4DB2-BD59-A6C34878D82A}">
                    <a16:rowId xmlns="" xmlns:a16="http://schemas.microsoft.com/office/drawing/2014/main" val="10004"/>
                  </a:ext>
                </a:extLst>
              </a:tr>
              <a:tr h="371782">
                <a:tc>
                  <a:txBody>
                    <a:bodyPr/>
                    <a:lstStyle/>
                    <a:p>
                      <a:pPr>
                        <a:lnSpc>
                          <a:spcPct val="115000"/>
                        </a:lnSpc>
                        <a:spcAft>
                          <a:spcPts val="0"/>
                        </a:spcAft>
                      </a:pPr>
                      <a:r>
                        <a:rPr lang="es-MX" sz="1600"/>
                        <a:t>MECATRÓNICA ÁREA INSTALACIONES ELÉCTRICAS EFICIENTES</a:t>
                      </a:r>
                      <a:endParaRPr lang="es-MX" sz="1600">
                        <a:latin typeface="Calibri"/>
                        <a:ea typeface="Calibri"/>
                        <a:cs typeface="Times New Roman"/>
                      </a:endParaRPr>
                    </a:p>
                  </a:txBody>
                  <a:tcPr marL="68580" marR="68580" marT="0" marB="0" anchor="ctr"/>
                </a:tc>
                <a:tc>
                  <a:txBody>
                    <a:bodyPr/>
                    <a:lstStyle/>
                    <a:p>
                      <a:pPr algn="ctr">
                        <a:lnSpc>
                          <a:spcPct val="115000"/>
                        </a:lnSpc>
                        <a:spcAft>
                          <a:spcPts val="0"/>
                        </a:spcAft>
                      </a:pPr>
                      <a:r>
                        <a:rPr lang="es-MX" sz="1600"/>
                        <a:t>514460</a:t>
                      </a:r>
                      <a:endParaRPr lang="es-MX" sz="1600">
                        <a:latin typeface="Calibri"/>
                        <a:ea typeface="Calibri"/>
                        <a:cs typeface="Times New Roman"/>
                      </a:endParaRPr>
                    </a:p>
                  </a:txBody>
                  <a:tcPr marL="68580" marR="68580" marT="0" marB="0" anchor="ctr"/>
                </a:tc>
                <a:extLst>
                  <a:ext uri="{0D108BD9-81ED-4DB2-BD59-A6C34878D82A}">
                    <a16:rowId xmlns="" xmlns:a16="http://schemas.microsoft.com/office/drawing/2014/main" val="10005"/>
                  </a:ext>
                </a:extLst>
              </a:tr>
              <a:tr h="371782">
                <a:tc>
                  <a:txBody>
                    <a:bodyPr/>
                    <a:lstStyle/>
                    <a:p>
                      <a:pPr>
                        <a:lnSpc>
                          <a:spcPct val="115000"/>
                        </a:lnSpc>
                        <a:spcAft>
                          <a:spcPts val="0"/>
                        </a:spcAft>
                      </a:pPr>
                      <a:r>
                        <a:rPr lang="es-MX" sz="1600"/>
                        <a:t>PROCESOS ALIMENTARIOS</a:t>
                      </a:r>
                      <a:endParaRPr lang="es-MX" sz="1600">
                        <a:latin typeface="Calibri"/>
                        <a:ea typeface="Calibri"/>
                        <a:cs typeface="Times New Roman"/>
                      </a:endParaRPr>
                    </a:p>
                  </a:txBody>
                  <a:tcPr marL="68580" marR="68580" marT="0" marB="0" anchor="ctr"/>
                </a:tc>
                <a:tc>
                  <a:txBody>
                    <a:bodyPr/>
                    <a:lstStyle/>
                    <a:p>
                      <a:pPr algn="ctr">
                        <a:lnSpc>
                          <a:spcPct val="115000"/>
                        </a:lnSpc>
                        <a:spcAft>
                          <a:spcPts val="0"/>
                        </a:spcAft>
                      </a:pPr>
                      <a:r>
                        <a:rPr lang="es-MX" sz="1600"/>
                        <a:t>303402</a:t>
                      </a:r>
                      <a:endParaRPr lang="es-MX" sz="1600">
                        <a:latin typeface="Calibri"/>
                        <a:ea typeface="Calibri"/>
                        <a:cs typeface="Times New Roman"/>
                      </a:endParaRPr>
                    </a:p>
                  </a:txBody>
                  <a:tcPr marL="68580" marR="68580" marT="0" marB="0" anchor="ctr"/>
                </a:tc>
                <a:extLst>
                  <a:ext uri="{0D108BD9-81ED-4DB2-BD59-A6C34878D82A}">
                    <a16:rowId xmlns="" xmlns:a16="http://schemas.microsoft.com/office/drawing/2014/main" val="10006"/>
                  </a:ext>
                </a:extLst>
              </a:tr>
              <a:tr h="371782">
                <a:tc>
                  <a:txBody>
                    <a:bodyPr/>
                    <a:lstStyle/>
                    <a:p>
                      <a:pPr>
                        <a:lnSpc>
                          <a:spcPct val="115000"/>
                        </a:lnSpc>
                        <a:spcAft>
                          <a:spcPts val="0"/>
                        </a:spcAft>
                      </a:pPr>
                      <a:r>
                        <a:rPr lang="es-MX" sz="1600"/>
                        <a:t>MECÁNICA ÁREA INDUSTRIAL</a:t>
                      </a:r>
                      <a:endParaRPr lang="es-MX" sz="1600">
                        <a:latin typeface="Calibri"/>
                        <a:ea typeface="Calibri"/>
                        <a:cs typeface="Times New Roman"/>
                      </a:endParaRPr>
                    </a:p>
                  </a:txBody>
                  <a:tcPr marL="68580" marR="68580" marT="0" marB="0" anchor="ctr"/>
                </a:tc>
                <a:tc>
                  <a:txBody>
                    <a:bodyPr/>
                    <a:lstStyle/>
                    <a:p>
                      <a:pPr algn="ctr">
                        <a:lnSpc>
                          <a:spcPct val="115000"/>
                        </a:lnSpc>
                        <a:spcAft>
                          <a:spcPts val="0"/>
                        </a:spcAft>
                      </a:pPr>
                      <a:r>
                        <a:rPr lang="es-MX" sz="1600" dirty="0"/>
                        <a:t>505408</a:t>
                      </a:r>
                      <a:endParaRPr lang="es-MX" sz="1600" dirty="0">
                        <a:latin typeface="Calibri"/>
                        <a:ea typeface="Calibri"/>
                        <a:cs typeface="Times New Roman"/>
                      </a:endParaRPr>
                    </a:p>
                  </a:txBody>
                  <a:tcPr marL="68580" marR="68580" marT="0" marB="0" anchor="ctr"/>
                </a:tc>
                <a:extLst>
                  <a:ext uri="{0D108BD9-81ED-4DB2-BD59-A6C34878D82A}">
                    <a16:rowId xmlns="" xmlns:a16="http://schemas.microsoft.com/office/drawing/2014/main" val="10007"/>
                  </a:ext>
                </a:extLst>
              </a:tr>
              <a:tr h="371782">
                <a:tc>
                  <a:txBody>
                    <a:bodyPr/>
                    <a:lstStyle/>
                    <a:p>
                      <a:pPr>
                        <a:lnSpc>
                          <a:spcPct val="115000"/>
                        </a:lnSpc>
                        <a:spcAft>
                          <a:spcPts val="0"/>
                        </a:spcAft>
                      </a:pPr>
                      <a:r>
                        <a:rPr lang="es-MX" sz="1600"/>
                        <a:t>TURISMO ÁREA HOTELERÍA</a:t>
                      </a:r>
                      <a:endParaRPr lang="es-MX" sz="1600">
                        <a:latin typeface="Calibri"/>
                        <a:ea typeface="Calibri"/>
                        <a:cs typeface="Times New Roman"/>
                      </a:endParaRPr>
                    </a:p>
                  </a:txBody>
                  <a:tcPr marL="68580" marR="68580" marT="0" marB="0" anchor="ctr"/>
                </a:tc>
                <a:tc>
                  <a:txBody>
                    <a:bodyPr/>
                    <a:lstStyle/>
                    <a:p>
                      <a:pPr algn="ctr">
                        <a:lnSpc>
                          <a:spcPct val="115000"/>
                        </a:lnSpc>
                        <a:spcAft>
                          <a:spcPts val="0"/>
                        </a:spcAft>
                      </a:pPr>
                      <a:r>
                        <a:rPr lang="es-MX" sz="1600"/>
                        <a:t>615424</a:t>
                      </a:r>
                      <a:endParaRPr lang="es-MX" sz="1600">
                        <a:latin typeface="Calibri"/>
                        <a:ea typeface="Calibri"/>
                        <a:cs typeface="Times New Roman"/>
                      </a:endParaRPr>
                    </a:p>
                  </a:txBody>
                  <a:tcPr marL="68580" marR="68580" marT="0" marB="0" anchor="ctr"/>
                </a:tc>
                <a:extLst>
                  <a:ext uri="{0D108BD9-81ED-4DB2-BD59-A6C34878D82A}">
                    <a16:rowId xmlns="" xmlns:a16="http://schemas.microsoft.com/office/drawing/2014/main" val="10008"/>
                  </a:ext>
                </a:extLst>
              </a:tr>
              <a:tr h="371782">
                <a:tc>
                  <a:txBody>
                    <a:bodyPr/>
                    <a:lstStyle/>
                    <a:p>
                      <a:pPr>
                        <a:lnSpc>
                          <a:spcPct val="115000"/>
                        </a:lnSpc>
                        <a:spcAft>
                          <a:spcPts val="0"/>
                        </a:spcAft>
                      </a:pPr>
                      <a:r>
                        <a:rPr lang="es-MX" sz="1600"/>
                        <a:t>GASTRONOMÍA</a:t>
                      </a:r>
                      <a:endParaRPr lang="es-MX" sz="1600">
                        <a:latin typeface="Calibri"/>
                        <a:ea typeface="Calibri"/>
                        <a:cs typeface="Times New Roman"/>
                      </a:endParaRPr>
                    </a:p>
                  </a:txBody>
                  <a:tcPr marL="68580" marR="68580" marT="0" marB="0" anchor="ctr"/>
                </a:tc>
                <a:tc>
                  <a:txBody>
                    <a:bodyPr/>
                    <a:lstStyle/>
                    <a:p>
                      <a:pPr algn="ctr">
                        <a:lnSpc>
                          <a:spcPct val="115000"/>
                        </a:lnSpc>
                        <a:spcAft>
                          <a:spcPts val="0"/>
                        </a:spcAft>
                      </a:pPr>
                      <a:r>
                        <a:rPr lang="es-MX" sz="1600"/>
                        <a:t>615429</a:t>
                      </a:r>
                      <a:endParaRPr lang="es-MX" sz="1600">
                        <a:latin typeface="Calibri"/>
                        <a:ea typeface="Calibri"/>
                        <a:cs typeface="Times New Roman"/>
                      </a:endParaRPr>
                    </a:p>
                  </a:txBody>
                  <a:tcPr marL="68580" marR="68580" marT="0" marB="0" anchor="ctr"/>
                </a:tc>
                <a:extLst>
                  <a:ext uri="{0D108BD9-81ED-4DB2-BD59-A6C34878D82A}">
                    <a16:rowId xmlns="" xmlns:a16="http://schemas.microsoft.com/office/drawing/2014/main" val="10009"/>
                  </a:ext>
                </a:extLst>
              </a:tr>
              <a:tr h="371782">
                <a:tc>
                  <a:txBody>
                    <a:bodyPr/>
                    <a:lstStyle/>
                    <a:p>
                      <a:pPr>
                        <a:lnSpc>
                          <a:spcPct val="115000"/>
                        </a:lnSpc>
                        <a:spcAft>
                          <a:spcPts val="0"/>
                        </a:spcAft>
                      </a:pPr>
                      <a:r>
                        <a:rPr lang="es-MX" sz="1600" dirty="0"/>
                        <a:t>TURISMO ÁREA DESARROLLO DE PRODUCTOS ALTERNATIVOS</a:t>
                      </a:r>
                      <a:endParaRPr lang="es-MX" sz="1600" dirty="0">
                        <a:latin typeface="Calibri"/>
                        <a:ea typeface="Calibri"/>
                        <a:cs typeface="Times New Roman"/>
                      </a:endParaRPr>
                    </a:p>
                  </a:txBody>
                  <a:tcPr marL="68580" marR="68580" marT="0" marB="0" anchor="ctr"/>
                </a:tc>
                <a:tc>
                  <a:txBody>
                    <a:bodyPr/>
                    <a:lstStyle/>
                    <a:p>
                      <a:pPr algn="ctr">
                        <a:lnSpc>
                          <a:spcPct val="115000"/>
                        </a:lnSpc>
                        <a:spcAft>
                          <a:spcPts val="0"/>
                        </a:spcAft>
                      </a:pPr>
                      <a:r>
                        <a:rPr lang="es-MX" sz="1600" dirty="0"/>
                        <a:t>509426</a:t>
                      </a:r>
                      <a:endParaRPr lang="es-MX" sz="1600" dirty="0">
                        <a:latin typeface="Calibri"/>
                        <a:ea typeface="Calibri"/>
                        <a:cs typeface="Times New Roman"/>
                      </a:endParaRPr>
                    </a:p>
                  </a:txBody>
                  <a:tcPr marL="68580" marR="68580" marT="0" marB="0" anchor="ctr"/>
                </a:tc>
                <a:extLst>
                  <a:ext uri="{0D108BD9-81ED-4DB2-BD59-A6C34878D82A}">
                    <a16:rowId xmlns="" xmlns:a16="http://schemas.microsoft.com/office/drawing/2014/main" val="10010"/>
                  </a:ext>
                </a:extLst>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val="648194362"/>
              </p:ext>
            </p:extLst>
          </p:nvPr>
        </p:nvGraphicFramePr>
        <p:xfrm>
          <a:off x="457200" y="1000108"/>
          <a:ext cx="8229600" cy="3717544"/>
        </p:xfrm>
        <a:graphic>
          <a:graphicData uri="http://schemas.openxmlformats.org/drawingml/2006/table">
            <a:tbl>
              <a:tblPr firstRow="1" bandRow="1">
                <a:tableStyleId>{D27102A9-8310-4765-A935-A1911B00CA55}</a:tableStyleId>
              </a:tblPr>
              <a:tblGrid>
                <a:gridCol w="7186634">
                  <a:extLst>
                    <a:ext uri="{9D8B030D-6E8A-4147-A177-3AD203B41FA5}">
                      <a16:colId xmlns="" xmlns:a16="http://schemas.microsoft.com/office/drawing/2014/main" val="20000"/>
                    </a:ext>
                  </a:extLst>
                </a:gridCol>
                <a:gridCol w="1042966">
                  <a:extLst>
                    <a:ext uri="{9D8B030D-6E8A-4147-A177-3AD203B41FA5}">
                      <a16:colId xmlns="" xmlns:a16="http://schemas.microsoft.com/office/drawing/2014/main" val="20001"/>
                    </a:ext>
                  </a:extLst>
                </a:gridCol>
              </a:tblGrid>
              <a:tr h="370840">
                <a:tc>
                  <a:txBody>
                    <a:bodyPr/>
                    <a:lstStyle/>
                    <a:p>
                      <a:pPr algn="ctr">
                        <a:lnSpc>
                          <a:spcPct val="115000"/>
                        </a:lnSpc>
                        <a:spcAft>
                          <a:spcPts val="0"/>
                        </a:spcAft>
                      </a:pPr>
                      <a:r>
                        <a:rPr lang="es-MX" sz="1600" b="1" dirty="0">
                          <a:latin typeface="+mn-lt"/>
                          <a:ea typeface="Calibri"/>
                          <a:cs typeface="Times New Roman"/>
                        </a:rPr>
                        <a:t>LICENCIATURA EN</a:t>
                      </a:r>
                      <a:endParaRPr lang="es-MX" sz="1600" dirty="0">
                        <a:latin typeface="+mn-lt"/>
                        <a:ea typeface="Calibri"/>
                        <a:cs typeface="Times New Roman"/>
                      </a:endParaRPr>
                    </a:p>
                  </a:txBody>
                  <a:tcPr marL="68580" marR="68580" marT="0" marB="0" anchor="ctr"/>
                </a:tc>
                <a:tc>
                  <a:txBody>
                    <a:bodyPr/>
                    <a:lstStyle/>
                    <a:p>
                      <a:pPr algn="ctr">
                        <a:lnSpc>
                          <a:spcPct val="115000"/>
                        </a:lnSpc>
                        <a:spcAft>
                          <a:spcPts val="0"/>
                        </a:spcAft>
                      </a:pPr>
                      <a:r>
                        <a:rPr lang="es-MX" sz="1600" b="1">
                          <a:latin typeface="+mn-lt"/>
                          <a:ea typeface="Calibri"/>
                          <a:cs typeface="Times New Roman"/>
                        </a:rPr>
                        <a:t>CLAVE</a:t>
                      </a:r>
                      <a:endParaRPr lang="es-MX" sz="1600">
                        <a:latin typeface="+mn-lt"/>
                        <a:ea typeface="Calibri"/>
                        <a:cs typeface="Times New Roman"/>
                      </a:endParaRPr>
                    </a:p>
                  </a:txBody>
                  <a:tcPr marL="68580" marR="68580" marT="0" marB="0" anchor="ctr"/>
                </a:tc>
                <a:extLst>
                  <a:ext uri="{0D108BD9-81ED-4DB2-BD59-A6C34878D82A}">
                    <a16:rowId xmlns="" xmlns:a16="http://schemas.microsoft.com/office/drawing/2014/main" val="10000"/>
                  </a:ext>
                </a:extLst>
              </a:tr>
              <a:tr h="370840">
                <a:tc>
                  <a:txBody>
                    <a:bodyPr/>
                    <a:lstStyle/>
                    <a:p>
                      <a:pPr>
                        <a:lnSpc>
                          <a:spcPct val="115000"/>
                        </a:lnSpc>
                        <a:spcAft>
                          <a:spcPts val="0"/>
                        </a:spcAft>
                      </a:pPr>
                      <a:r>
                        <a:rPr lang="es-MX" sz="1600" dirty="0" smtClean="0">
                          <a:latin typeface="+mn-lt"/>
                          <a:ea typeface="Calibri"/>
                          <a:cs typeface="Times New Roman"/>
                        </a:rPr>
                        <a:t>DESARROLLO </a:t>
                      </a:r>
                      <a:r>
                        <a:rPr lang="es-MX" sz="1600" dirty="0">
                          <a:latin typeface="+mn-lt"/>
                          <a:ea typeface="Calibri"/>
                          <a:cs typeface="Times New Roman"/>
                        </a:rPr>
                        <a:t>TURÍSTICO </a:t>
                      </a:r>
                      <a:r>
                        <a:rPr lang="es-MX" sz="1600" dirty="0" smtClean="0">
                          <a:latin typeface="+mn-lt"/>
                          <a:ea typeface="Calibri"/>
                          <a:cs typeface="Times New Roman"/>
                        </a:rPr>
                        <a:t>SUSTENTABLE</a:t>
                      </a:r>
                      <a:endParaRPr lang="es-MX" sz="1600" dirty="0">
                        <a:latin typeface="+mn-lt"/>
                        <a:ea typeface="Calibri"/>
                        <a:cs typeface="Times New Roman"/>
                      </a:endParaRPr>
                    </a:p>
                  </a:txBody>
                  <a:tcPr marL="68580" marR="68580" marT="0" marB="0" anchor="ctr"/>
                </a:tc>
                <a:tc>
                  <a:txBody>
                    <a:bodyPr/>
                    <a:lstStyle/>
                    <a:p>
                      <a:pPr algn="ctr">
                        <a:lnSpc>
                          <a:spcPct val="115000"/>
                        </a:lnSpc>
                        <a:spcAft>
                          <a:spcPts val="0"/>
                        </a:spcAft>
                      </a:pPr>
                      <a:r>
                        <a:rPr lang="es-MX" sz="1600" dirty="0">
                          <a:latin typeface="+mn-lt"/>
                          <a:ea typeface="Calibri"/>
                          <a:cs typeface="Times New Roman"/>
                        </a:rPr>
                        <a:t>605376</a:t>
                      </a:r>
                    </a:p>
                  </a:txBody>
                  <a:tcPr marL="68580" marR="68580" marT="0" marB="0" anchor="ctr"/>
                </a:tc>
                <a:extLst>
                  <a:ext uri="{0D108BD9-81ED-4DB2-BD59-A6C34878D82A}">
                    <a16:rowId xmlns="" xmlns:a16="http://schemas.microsoft.com/office/drawing/2014/main" val="10001"/>
                  </a:ext>
                </a:extLst>
              </a:tr>
              <a:tr h="370840">
                <a:tc>
                  <a:txBody>
                    <a:bodyPr/>
                    <a:lstStyle/>
                    <a:p>
                      <a:pPr>
                        <a:lnSpc>
                          <a:spcPct val="115000"/>
                        </a:lnSpc>
                        <a:spcAft>
                          <a:spcPts val="0"/>
                        </a:spcAft>
                      </a:pPr>
                      <a:r>
                        <a:rPr lang="es-MX" sz="1600" dirty="0">
                          <a:latin typeface="+mn-lt"/>
                          <a:ea typeface="Calibri"/>
                          <a:cs typeface="Times New Roman"/>
                        </a:rPr>
                        <a:t>INGENIERÍA EN MECATRÓNICA</a:t>
                      </a:r>
                    </a:p>
                  </a:txBody>
                  <a:tcPr marL="68580" marR="68580" marT="0" marB="0" anchor="ctr"/>
                </a:tc>
                <a:tc>
                  <a:txBody>
                    <a:bodyPr/>
                    <a:lstStyle/>
                    <a:p>
                      <a:pPr algn="ctr">
                        <a:lnSpc>
                          <a:spcPct val="115000"/>
                        </a:lnSpc>
                        <a:spcAft>
                          <a:spcPts val="0"/>
                        </a:spcAft>
                      </a:pPr>
                      <a:r>
                        <a:rPr lang="es-MX" sz="1600" dirty="0">
                          <a:latin typeface="+mn-lt"/>
                          <a:ea typeface="Calibri"/>
                          <a:cs typeface="Times New Roman"/>
                        </a:rPr>
                        <a:t>514371</a:t>
                      </a:r>
                    </a:p>
                  </a:txBody>
                  <a:tcPr marL="68580" marR="68580" marT="0" marB="0" anchor="ctr"/>
                </a:tc>
                <a:extLst>
                  <a:ext uri="{0D108BD9-81ED-4DB2-BD59-A6C34878D82A}">
                    <a16:rowId xmlns="" xmlns:a16="http://schemas.microsoft.com/office/drawing/2014/main" val="10002"/>
                  </a:ext>
                </a:extLst>
              </a:tr>
              <a:tr h="370840">
                <a:tc>
                  <a:txBody>
                    <a:bodyPr/>
                    <a:lstStyle/>
                    <a:p>
                      <a:pPr>
                        <a:lnSpc>
                          <a:spcPct val="115000"/>
                        </a:lnSpc>
                        <a:spcAft>
                          <a:spcPts val="0"/>
                        </a:spcAft>
                      </a:pPr>
                      <a:r>
                        <a:rPr lang="es-MX" sz="1600" dirty="0">
                          <a:latin typeface="+mn-lt"/>
                          <a:ea typeface="Calibri"/>
                          <a:cs typeface="Times New Roman"/>
                        </a:rPr>
                        <a:t>INGENIERÍA EN METAL MECÁNICA</a:t>
                      </a:r>
                    </a:p>
                  </a:txBody>
                  <a:tcPr marL="68580" marR="68580" marT="0" marB="0" anchor="ctr"/>
                </a:tc>
                <a:tc>
                  <a:txBody>
                    <a:bodyPr/>
                    <a:lstStyle/>
                    <a:p>
                      <a:pPr algn="ctr">
                        <a:lnSpc>
                          <a:spcPct val="115000"/>
                        </a:lnSpc>
                        <a:spcAft>
                          <a:spcPts val="0"/>
                        </a:spcAft>
                      </a:pPr>
                      <a:r>
                        <a:rPr lang="es-MX" sz="1600">
                          <a:latin typeface="+mn-lt"/>
                          <a:ea typeface="Calibri"/>
                          <a:cs typeface="Times New Roman"/>
                        </a:rPr>
                        <a:t>505375</a:t>
                      </a:r>
                    </a:p>
                  </a:txBody>
                  <a:tcPr marL="68580" marR="68580" marT="0" marB="0" anchor="ctr"/>
                </a:tc>
                <a:extLst>
                  <a:ext uri="{0D108BD9-81ED-4DB2-BD59-A6C34878D82A}">
                    <a16:rowId xmlns="" xmlns:a16="http://schemas.microsoft.com/office/drawing/2014/main" val="10003"/>
                  </a:ext>
                </a:extLst>
              </a:tr>
              <a:tr h="370840">
                <a:tc>
                  <a:txBody>
                    <a:bodyPr/>
                    <a:lstStyle/>
                    <a:p>
                      <a:pPr>
                        <a:lnSpc>
                          <a:spcPct val="115000"/>
                        </a:lnSpc>
                        <a:spcAft>
                          <a:spcPts val="0"/>
                        </a:spcAft>
                      </a:pPr>
                      <a:r>
                        <a:rPr lang="es-MX" sz="1600" dirty="0">
                          <a:latin typeface="+mn-lt"/>
                          <a:ea typeface="Calibri"/>
                          <a:cs typeface="Times New Roman"/>
                        </a:rPr>
                        <a:t>INGENIERÍA EN PROCESOS BIOALIMENTARIOS</a:t>
                      </a:r>
                    </a:p>
                  </a:txBody>
                  <a:tcPr marL="68580" marR="68580" marT="0" marB="0" anchor="ctr"/>
                </a:tc>
                <a:tc>
                  <a:txBody>
                    <a:bodyPr/>
                    <a:lstStyle/>
                    <a:p>
                      <a:pPr algn="ctr">
                        <a:lnSpc>
                          <a:spcPct val="115000"/>
                        </a:lnSpc>
                        <a:spcAft>
                          <a:spcPts val="0"/>
                        </a:spcAft>
                      </a:pPr>
                      <a:r>
                        <a:rPr lang="es-MX" sz="1600">
                          <a:latin typeface="+mn-lt"/>
                          <a:ea typeface="Calibri"/>
                          <a:cs typeface="Times New Roman"/>
                        </a:rPr>
                        <a:t>121336</a:t>
                      </a:r>
                    </a:p>
                  </a:txBody>
                  <a:tcPr marL="68580" marR="68580" marT="0" marB="0" anchor="ctr"/>
                </a:tc>
                <a:extLst>
                  <a:ext uri="{0D108BD9-81ED-4DB2-BD59-A6C34878D82A}">
                    <a16:rowId xmlns="" xmlns:a16="http://schemas.microsoft.com/office/drawing/2014/main" val="10004"/>
                  </a:ext>
                </a:extLst>
              </a:tr>
              <a:tr h="370840">
                <a:tc>
                  <a:txBody>
                    <a:bodyPr/>
                    <a:lstStyle/>
                    <a:p>
                      <a:pPr>
                        <a:lnSpc>
                          <a:spcPct val="115000"/>
                        </a:lnSpc>
                        <a:spcAft>
                          <a:spcPts val="0"/>
                        </a:spcAft>
                      </a:pPr>
                      <a:r>
                        <a:rPr lang="es-MX" sz="1600" dirty="0">
                          <a:latin typeface="+mn-lt"/>
                          <a:ea typeface="Calibri"/>
                          <a:cs typeface="Times New Roman"/>
                        </a:rPr>
                        <a:t>INGENIERÍA EN TECNOLOGÍAS DE LA INFORMACIÓN Y COMUNICACIÓN</a:t>
                      </a:r>
                    </a:p>
                  </a:txBody>
                  <a:tcPr marL="68580" marR="68580" marT="0" marB="0" anchor="ctr"/>
                </a:tc>
                <a:tc>
                  <a:txBody>
                    <a:bodyPr/>
                    <a:lstStyle/>
                    <a:p>
                      <a:pPr algn="ctr">
                        <a:lnSpc>
                          <a:spcPct val="115000"/>
                        </a:lnSpc>
                        <a:spcAft>
                          <a:spcPts val="0"/>
                        </a:spcAft>
                      </a:pPr>
                      <a:r>
                        <a:rPr lang="es-MX" sz="1600">
                          <a:latin typeface="+mn-lt"/>
                          <a:ea typeface="Calibri"/>
                          <a:cs typeface="Times New Roman"/>
                        </a:rPr>
                        <a:t>520374</a:t>
                      </a:r>
                    </a:p>
                  </a:txBody>
                  <a:tcPr marL="68580" marR="68580" marT="0" marB="0" anchor="ctr"/>
                </a:tc>
                <a:extLst>
                  <a:ext uri="{0D108BD9-81ED-4DB2-BD59-A6C34878D82A}">
                    <a16:rowId xmlns="" xmlns:a16="http://schemas.microsoft.com/office/drawing/2014/main" val="10005"/>
                  </a:ext>
                </a:extLst>
              </a:tr>
              <a:tr h="370840">
                <a:tc>
                  <a:txBody>
                    <a:bodyPr/>
                    <a:lstStyle/>
                    <a:p>
                      <a:pPr>
                        <a:lnSpc>
                          <a:spcPct val="115000"/>
                        </a:lnSpc>
                        <a:spcAft>
                          <a:spcPts val="0"/>
                        </a:spcAft>
                      </a:pPr>
                      <a:r>
                        <a:rPr lang="es-MX" sz="1600" dirty="0">
                          <a:latin typeface="+mn-lt"/>
                          <a:ea typeface="Calibri"/>
                          <a:cs typeface="Times New Roman"/>
                        </a:rPr>
                        <a:t>INGENIERÍA EN DESARROLLO EMPRESARIAL DE PROYECTOS SUSTENTABLES</a:t>
                      </a:r>
                    </a:p>
                  </a:txBody>
                  <a:tcPr marL="68580" marR="68580" marT="0" marB="0" anchor="ctr"/>
                </a:tc>
                <a:tc>
                  <a:txBody>
                    <a:bodyPr/>
                    <a:lstStyle/>
                    <a:p>
                      <a:pPr algn="ctr">
                        <a:lnSpc>
                          <a:spcPct val="115000"/>
                        </a:lnSpc>
                        <a:spcAft>
                          <a:spcPts val="0"/>
                        </a:spcAft>
                      </a:pPr>
                      <a:r>
                        <a:rPr lang="es-MX" sz="1600" dirty="0">
                          <a:latin typeface="+mn-lt"/>
                          <a:ea typeface="Calibri"/>
                          <a:cs typeface="Times New Roman"/>
                        </a:rPr>
                        <a:t>516369</a:t>
                      </a:r>
                    </a:p>
                  </a:txBody>
                  <a:tcPr marL="68580" marR="68580" marT="0" marB="0" anchor="ctr"/>
                </a:tc>
                <a:extLst>
                  <a:ext uri="{0D108BD9-81ED-4DB2-BD59-A6C34878D82A}">
                    <a16:rowId xmlns="" xmlns:a16="http://schemas.microsoft.com/office/drawing/2014/main" val="10006"/>
                  </a:ext>
                </a:extLst>
              </a:tr>
              <a:tr h="370840">
                <a:tc>
                  <a:txBody>
                    <a:bodyPr/>
                    <a:lstStyle/>
                    <a:p>
                      <a:pPr>
                        <a:lnSpc>
                          <a:spcPct val="115000"/>
                        </a:lnSpc>
                        <a:spcAft>
                          <a:spcPts val="0"/>
                        </a:spcAft>
                      </a:pPr>
                      <a:r>
                        <a:rPr lang="es-MX" sz="1600" dirty="0" smtClean="0">
                          <a:latin typeface="+mn-lt"/>
                          <a:ea typeface="Calibri"/>
                          <a:cs typeface="Times New Roman"/>
                        </a:rPr>
                        <a:t>INGENIERÍA EN ENERGÍAS RENOVABLES</a:t>
                      </a:r>
                      <a:endParaRPr lang="es-MX" sz="1600" dirty="0">
                        <a:latin typeface="+mn-lt"/>
                        <a:ea typeface="Calibri"/>
                        <a:cs typeface="Times New Roman"/>
                      </a:endParaRPr>
                    </a:p>
                  </a:txBody>
                  <a:tcPr marL="68580" marR="68580" marT="0" marB="0" anchor="ctr"/>
                </a:tc>
                <a:tc>
                  <a:txBody>
                    <a:bodyPr/>
                    <a:lstStyle/>
                    <a:p>
                      <a:pPr algn="ctr">
                        <a:lnSpc>
                          <a:spcPct val="115000"/>
                        </a:lnSpc>
                        <a:spcAft>
                          <a:spcPts val="0"/>
                        </a:spcAft>
                      </a:pPr>
                      <a:r>
                        <a:rPr lang="es-MX" sz="1600" dirty="0" smtClean="0">
                          <a:latin typeface="+mn-lt"/>
                          <a:ea typeface="Calibri"/>
                          <a:cs typeface="Times New Roman"/>
                        </a:rPr>
                        <a:t>120302</a:t>
                      </a:r>
                      <a:endParaRPr lang="es-MX" sz="1600" dirty="0">
                        <a:latin typeface="+mn-lt"/>
                        <a:ea typeface="Calibri"/>
                        <a:cs typeface="Times New Roman"/>
                      </a:endParaRPr>
                    </a:p>
                  </a:txBody>
                  <a:tcPr marL="68580" marR="68580" marT="0" marB="0" anchor="ctr"/>
                </a:tc>
                <a:extLst>
                  <a:ext uri="{0D108BD9-81ED-4DB2-BD59-A6C34878D82A}">
                    <a16:rowId xmlns="" xmlns:a16="http://schemas.microsoft.com/office/drawing/2014/main" val="2435926016"/>
                  </a:ext>
                </a:extLst>
              </a:tr>
              <a:tr h="370840">
                <a:tc>
                  <a:txBody>
                    <a:bodyPr/>
                    <a:lstStyle/>
                    <a:p>
                      <a:pPr>
                        <a:lnSpc>
                          <a:spcPct val="115000"/>
                        </a:lnSpc>
                        <a:spcAft>
                          <a:spcPts val="0"/>
                        </a:spcAft>
                      </a:pPr>
                      <a:r>
                        <a:rPr lang="es-MX" sz="1600" dirty="0" smtClean="0">
                          <a:latin typeface="+mn-lt"/>
                          <a:ea typeface="Calibri"/>
                          <a:cs typeface="Times New Roman"/>
                        </a:rPr>
                        <a:t>GASTRONOMÍA</a:t>
                      </a:r>
                      <a:endParaRPr lang="es-MX" sz="1600" dirty="0">
                        <a:latin typeface="+mn-lt"/>
                        <a:ea typeface="Calibri"/>
                        <a:cs typeface="Times New Roman"/>
                      </a:endParaRPr>
                    </a:p>
                  </a:txBody>
                  <a:tcPr marL="68580" marR="68580" marT="0" marB="0" anchor="ctr"/>
                </a:tc>
                <a:tc>
                  <a:txBody>
                    <a:bodyPr/>
                    <a:lstStyle/>
                    <a:p>
                      <a:pPr algn="ctr">
                        <a:lnSpc>
                          <a:spcPct val="115000"/>
                        </a:lnSpc>
                        <a:spcAft>
                          <a:spcPts val="0"/>
                        </a:spcAft>
                      </a:pPr>
                      <a:r>
                        <a:rPr lang="es-MX" sz="1100" dirty="0" smtClean="0">
                          <a:latin typeface="+mn-lt"/>
                          <a:ea typeface="Calibri"/>
                          <a:cs typeface="Times New Roman"/>
                        </a:rPr>
                        <a:t>PENDIENTE</a:t>
                      </a:r>
                      <a:endParaRPr lang="es-MX" sz="1100" dirty="0">
                        <a:latin typeface="+mn-lt"/>
                        <a:ea typeface="Calibri"/>
                        <a:cs typeface="Times New Roman"/>
                      </a:endParaRPr>
                    </a:p>
                  </a:txBody>
                  <a:tcPr marL="68580" marR="68580" marT="0" marB="0" anchor="ctr"/>
                </a:tc>
                <a:extLst>
                  <a:ext uri="{0D108BD9-81ED-4DB2-BD59-A6C34878D82A}">
                    <a16:rowId xmlns="" xmlns:a16="http://schemas.microsoft.com/office/drawing/2014/main" val="1437630080"/>
                  </a:ext>
                </a:extLst>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857500"/>
            <a:ext cx="8229600" cy="1143000"/>
          </a:xfrm>
        </p:spPr>
        <p:txBody>
          <a:bodyPr/>
          <a:lstStyle/>
          <a:p>
            <a:r>
              <a:rPr lang="es-MX" b="1" dirty="0" smtClean="0"/>
              <a:t>Registro del título</a:t>
            </a:r>
            <a:endParaRPr lang="es-MX" b="1"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857232"/>
            <a:ext cx="8229600" cy="5286412"/>
          </a:xfrm>
        </p:spPr>
        <p:txBody>
          <a:bodyPr>
            <a:noAutofit/>
          </a:bodyPr>
          <a:lstStyle/>
          <a:p>
            <a:pPr lvl="0" algn="just">
              <a:buNone/>
            </a:pPr>
            <a:r>
              <a:rPr lang="es-MX" sz="2200" b="1" dirty="0" smtClean="0"/>
              <a:t>Pago de trámite de titulación </a:t>
            </a:r>
          </a:p>
          <a:p>
            <a:pPr lvl="0" algn="just">
              <a:buNone/>
            </a:pPr>
            <a:endParaRPr lang="es-MX" sz="2200" b="1" dirty="0" smtClean="0"/>
          </a:p>
          <a:p>
            <a:pPr lvl="0" algn="just">
              <a:buNone/>
            </a:pPr>
            <a:r>
              <a:rPr lang="es-MX" sz="2200" dirty="0" smtClean="0"/>
              <a:t>	Para que el Departamento de Servicios Escolares elabore tus documentos por conclusión de estudios, es requisito que hayas realizado el pago correspondiente en el área de caja de la Universidad, ya que solo se ingresará a registro de título aquellos trámites que tengan este concepto pagado (la fecha limite de pago para que se ingrese tu título con la generación que egresas es el último día hábil del mes de </a:t>
            </a:r>
            <a:r>
              <a:rPr lang="es-MX" sz="2200" b="1" dirty="0" smtClean="0"/>
              <a:t>mayo</a:t>
            </a:r>
            <a:r>
              <a:rPr lang="es-MX" sz="2200" dirty="0" smtClean="0"/>
              <a:t> para egresados de abril y </a:t>
            </a:r>
            <a:r>
              <a:rPr lang="es-MX" sz="2200" b="1" dirty="0" smtClean="0"/>
              <a:t>septiembre</a:t>
            </a:r>
            <a:r>
              <a:rPr lang="es-MX" sz="2200" dirty="0" smtClean="0"/>
              <a:t> para egresados de agosto)</a:t>
            </a:r>
          </a:p>
          <a:p>
            <a:pPr>
              <a:buNone/>
            </a:pPr>
            <a:endParaRPr lang="es-MX" sz="20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a:buNone/>
            </a:pPr>
            <a:r>
              <a:rPr lang="es-MX" sz="2200" dirty="0" smtClean="0"/>
              <a:t>Tarifa vigente en 2016 </a:t>
            </a:r>
            <a:r>
              <a:rPr lang="es-MX" sz="2200" dirty="0" smtClean="0">
                <a:solidFill>
                  <a:srgbClr val="B00000"/>
                </a:solidFill>
              </a:rPr>
              <a:t>(cada año se actualiza la tarifa)</a:t>
            </a:r>
          </a:p>
          <a:p>
            <a:pPr lvl="1">
              <a:buFont typeface="Wingdings" pitchFamily="2" charset="2"/>
              <a:buChar char="ü"/>
            </a:pPr>
            <a:r>
              <a:rPr lang="es-MX" sz="2200" dirty="0" smtClean="0"/>
              <a:t>Titulación: $2,379.00</a:t>
            </a:r>
          </a:p>
          <a:p>
            <a:pPr lvl="0" algn="just">
              <a:buNone/>
            </a:pPr>
            <a:endParaRPr lang="es-MX" sz="2200" dirty="0" smtClean="0"/>
          </a:p>
          <a:p>
            <a:pPr lvl="0" algn="just">
              <a:buNone/>
            </a:pPr>
            <a:r>
              <a:rPr lang="es-MX" sz="2000" b="1" dirty="0" smtClean="0">
                <a:solidFill>
                  <a:srgbClr val="B00000"/>
                </a:solidFill>
              </a:rPr>
              <a:t>Importante</a:t>
            </a:r>
            <a:r>
              <a:rPr lang="es-MX" sz="2000" dirty="0" smtClean="0"/>
              <a:t>: título no pagado en la fecha indicada se tramitará hasta que egrese otra generación del mismo nivel.</a:t>
            </a:r>
          </a:p>
          <a:p>
            <a:endParaRPr lang="es-MX"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857500"/>
            <a:ext cx="8229600" cy="1143000"/>
          </a:xfrm>
        </p:spPr>
        <p:txBody>
          <a:bodyPr/>
          <a:lstStyle/>
          <a:p>
            <a:r>
              <a:rPr lang="es-MX" b="1" dirty="0" smtClean="0"/>
              <a:t>Entrega de requisitos</a:t>
            </a:r>
            <a:endParaRPr lang="es-MX" b="1"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stretch>
            <a:fillRect/>
          </a:stretch>
        </p:blipFill>
        <p:spPr>
          <a:xfrm>
            <a:off x="1475656" y="548680"/>
            <a:ext cx="5952619" cy="5779822"/>
          </a:xfrm>
          <a:prstGeom prst="rect">
            <a:avLst/>
          </a:prstGeom>
        </p:spPr>
      </p:pic>
      <p:sp>
        <p:nvSpPr>
          <p:cNvPr id="6" name="CuadroTexto 5"/>
          <p:cNvSpPr txBox="1"/>
          <p:nvPr/>
        </p:nvSpPr>
        <p:spPr>
          <a:xfrm>
            <a:off x="1475656" y="9346"/>
            <a:ext cx="6240651" cy="369332"/>
          </a:xfrm>
          <a:prstGeom prst="rect">
            <a:avLst/>
          </a:prstGeom>
          <a:noFill/>
        </p:spPr>
        <p:txBody>
          <a:bodyPr wrap="square" rtlCol="0">
            <a:spAutoFit/>
          </a:bodyPr>
          <a:lstStyle/>
          <a:p>
            <a:pPr lvl="0"/>
            <a:r>
              <a:rPr lang="es-MX" dirty="0" smtClean="0">
                <a:uFill>
                  <a:solidFill>
                    <a:schemeClr val="accent6">
                      <a:lumMod val="75000"/>
                    </a:schemeClr>
                  </a:solidFill>
                </a:uFill>
              </a:rPr>
              <a:t>Folders (1  Azul T/Oficio y 2 Beige T/Carta y fotografías)</a:t>
            </a:r>
            <a:endParaRPr lang="es-MX"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071546"/>
            <a:ext cx="8229600" cy="4714908"/>
          </a:xfrm>
        </p:spPr>
        <p:txBody>
          <a:bodyPr>
            <a:normAutofit/>
          </a:bodyPr>
          <a:lstStyle/>
          <a:p>
            <a:pPr marL="0" algn="just">
              <a:buNone/>
            </a:pPr>
            <a:r>
              <a:rPr lang="es-MX" dirty="0" smtClean="0">
                <a:solidFill>
                  <a:srgbClr val="002060"/>
                </a:solidFill>
              </a:rPr>
              <a:t>Después de que acreditas la estadía y  cumples con los requisitos aplicables, el Departamento de Servicios Escolares elabora tus documentos por egreso y titulación, llevándolos para registro ante la Dirección General de Profesiones.</a:t>
            </a:r>
          </a:p>
          <a:p>
            <a:pPr marL="0" algn="just">
              <a:buNone/>
            </a:pPr>
            <a:endParaRPr lang="es-MX" dirty="0">
              <a:solidFill>
                <a:srgbClr val="002060"/>
              </a:solidFill>
            </a:endParaRPr>
          </a:p>
          <a:p>
            <a:pPr marL="0" algn="just">
              <a:buNone/>
            </a:pPr>
            <a:endParaRPr lang="es-MX" dirty="0" smtClean="0">
              <a:solidFill>
                <a:srgbClr val="002060"/>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stretch>
            <a:fillRect/>
          </a:stretch>
        </p:blipFill>
        <p:spPr>
          <a:xfrm>
            <a:off x="1403648" y="692696"/>
            <a:ext cx="6079691" cy="5976664"/>
          </a:xfrm>
          <a:prstGeom prst="rect">
            <a:avLst/>
          </a:prstGeom>
        </p:spPr>
      </p:pic>
      <p:sp>
        <p:nvSpPr>
          <p:cNvPr id="4" name="CuadroTexto 3"/>
          <p:cNvSpPr txBox="1"/>
          <p:nvPr/>
        </p:nvSpPr>
        <p:spPr>
          <a:xfrm>
            <a:off x="251520" y="-38328"/>
            <a:ext cx="8640960" cy="738664"/>
          </a:xfrm>
          <a:prstGeom prst="rect">
            <a:avLst/>
          </a:prstGeom>
          <a:noFill/>
        </p:spPr>
        <p:txBody>
          <a:bodyPr wrap="square" rtlCol="0">
            <a:spAutoFit/>
          </a:bodyPr>
          <a:lstStyle/>
          <a:p>
            <a:pPr marL="285750" lvl="0" indent="-285750">
              <a:buFont typeface="Wingdings" panose="05000000000000000000" pitchFamily="2" charset="2"/>
              <a:buChar char="§"/>
            </a:pPr>
            <a:r>
              <a:rPr lang="es-MX" sz="1400" dirty="0">
                <a:uFill>
                  <a:solidFill>
                    <a:schemeClr val="accent6">
                      <a:lumMod val="75000"/>
                    </a:schemeClr>
                  </a:solidFill>
                </a:uFill>
              </a:rPr>
              <a:t>Solicitud de registro de título y expedición de cédula profesional</a:t>
            </a:r>
          </a:p>
          <a:p>
            <a:pPr marL="285750" lvl="0" indent="-285750">
              <a:buFont typeface="Wingdings" panose="05000000000000000000" pitchFamily="2" charset="2"/>
              <a:buChar char="§"/>
            </a:pPr>
            <a:r>
              <a:rPr lang="es-MX" sz="1400" dirty="0">
                <a:uFill>
                  <a:solidFill>
                    <a:schemeClr val="accent6">
                      <a:lumMod val="75000"/>
                    </a:schemeClr>
                  </a:solidFill>
                </a:uFill>
              </a:rPr>
              <a:t>Solicitud de registro de título profesional de TSU o Licenciatura</a:t>
            </a:r>
            <a:endParaRPr lang="es-MX" sz="1400" dirty="0"/>
          </a:p>
          <a:p>
            <a:pPr marL="285750" lvl="0" indent="-285750">
              <a:buFont typeface="Wingdings" panose="05000000000000000000" pitchFamily="2" charset="2"/>
              <a:buChar char="§"/>
            </a:pPr>
            <a:r>
              <a:rPr lang="es-MX" sz="1400" dirty="0"/>
              <a:t>Copia de la cédula profesional de TSU por ambos lados </a:t>
            </a:r>
            <a:r>
              <a:rPr lang="es-MX" sz="1400" dirty="0">
                <a:solidFill>
                  <a:srgbClr val="FF0000"/>
                </a:solidFill>
              </a:rPr>
              <a:t>(aplica para Licenciatura e Ingeniería Técnica)</a:t>
            </a:r>
            <a:endParaRPr lang="es-MX" sz="1400" dirty="0"/>
          </a:p>
        </p:txBody>
      </p:sp>
    </p:spTree>
    <p:extLst>
      <p:ext uri="{BB962C8B-B14F-4D97-AF65-F5344CB8AC3E}">
        <p14:creationId xmlns:p14="http://schemas.microsoft.com/office/powerpoint/2010/main" val="290807130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MX" dirty="0"/>
          </a:p>
        </p:txBody>
      </p:sp>
      <p:sp>
        <p:nvSpPr>
          <p:cNvPr id="3" name="Marcador de contenido 2"/>
          <p:cNvSpPr>
            <a:spLocks noGrp="1"/>
          </p:cNvSpPr>
          <p:nvPr>
            <p:ph idx="1"/>
          </p:nvPr>
        </p:nvSpPr>
        <p:spPr/>
        <p:txBody>
          <a:bodyPr/>
          <a:lstStyle/>
          <a:p>
            <a:pPr algn="just"/>
            <a:r>
              <a:rPr lang="es-MX" dirty="0">
                <a:solidFill>
                  <a:srgbClr val="C00000"/>
                </a:solidFill>
              </a:rPr>
              <a:t>Nota: </a:t>
            </a:r>
            <a:r>
              <a:rPr lang="es-MX" dirty="0">
                <a:solidFill>
                  <a:srgbClr val="002060"/>
                </a:solidFill>
              </a:rPr>
              <a:t>La presentación estará disponible en la intranet institucional, apartado de documentos del Departamento de Servicios </a:t>
            </a:r>
            <a:r>
              <a:rPr lang="es-MX" dirty="0" smtClean="0">
                <a:solidFill>
                  <a:srgbClr val="002060"/>
                </a:solidFill>
              </a:rPr>
              <a:t>Escolares con el nombre </a:t>
            </a:r>
            <a:r>
              <a:rPr lang="es-MX" b="1" dirty="0" smtClean="0">
                <a:solidFill>
                  <a:srgbClr val="002060"/>
                </a:solidFill>
              </a:rPr>
              <a:t>Presentación Generación </a:t>
            </a:r>
            <a:r>
              <a:rPr lang="es-MX" b="1" dirty="0" err="1" smtClean="0">
                <a:solidFill>
                  <a:srgbClr val="002060"/>
                </a:solidFill>
              </a:rPr>
              <a:t>Sep</a:t>
            </a:r>
            <a:r>
              <a:rPr lang="es-MX" b="1" dirty="0" smtClean="0">
                <a:solidFill>
                  <a:srgbClr val="002060"/>
                </a:solidFill>
              </a:rPr>
              <a:t> 2015 </a:t>
            </a:r>
            <a:r>
              <a:rPr lang="es-MX" b="1" smtClean="0">
                <a:solidFill>
                  <a:srgbClr val="002060"/>
                </a:solidFill>
              </a:rPr>
              <a:t>– </a:t>
            </a:r>
            <a:r>
              <a:rPr lang="es-MX" b="1" smtClean="0">
                <a:solidFill>
                  <a:srgbClr val="002060"/>
                </a:solidFill>
              </a:rPr>
              <a:t>Abr- </a:t>
            </a:r>
            <a:r>
              <a:rPr lang="es-MX" b="1" dirty="0" smtClean="0">
                <a:solidFill>
                  <a:srgbClr val="002060"/>
                </a:solidFill>
              </a:rPr>
              <a:t>2017</a:t>
            </a:r>
            <a:endParaRPr lang="es-MX" b="1" dirty="0">
              <a:solidFill>
                <a:srgbClr val="002060"/>
              </a:solidFill>
            </a:endParaRPr>
          </a:p>
          <a:p>
            <a:endParaRPr lang="es-MX" dirty="0"/>
          </a:p>
        </p:txBody>
      </p:sp>
    </p:spTree>
    <p:extLst>
      <p:ext uri="{BB962C8B-B14F-4D97-AF65-F5344CB8AC3E}">
        <p14:creationId xmlns:p14="http://schemas.microsoft.com/office/powerpoint/2010/main" val="239938323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buNone/>
            </a:pPr>
            <a:endParaRPr lang="es-MX" sz="4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pPr algn="ctr">
              <a:buNone/>
            </a:pPr>
            <a:r>
              <a:rPr lang="es-MX"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Gracias por tu atención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0"/>
            <a:ext cx="8229600" cy="1143000"/>
          </a:xfrm>
        </p:spPr>
        <p:txBody>
          <a:bodyPr/>
          <a:lstStyle/>
          <a:p>
            <a:r>
              <a:rPr lang="es-MX" b="1" dirty="0" smtClean="0"/>
              <a:t>Requisitos</a:t>
            </a:r>
            <a:endParaRPr lang="es-MX" b="1" dirty="0"/>
          </a:p>
        </p:txBody>
      </p:sp>
      <p:graphicFrame>
        <p:nvGraphicFramePr>
          <p:cNvPr id="9" name="8 Diagrama"/>
          <p:cNvGraphicFramePr/>
          <p:nvPr>
            <p:extLst>
              <p:ext uri="{D42A27DB-BD31-4B8C-83A1-F6EECF244321}">
                <p14:modId xmlns:p14="http://schemas.microsoft.com/office/powerpoint/2010/main" val="3123137179"/>
              </p:ext>
            </p:extLst>
          </p:nvPr>
        </p:nvGraphicFramePr>
        <p:xfrm>
          <a:off x="607191" y="928670"/>
          <a:ext cx="7929618" cy="55721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857500"/>
            <a:ext cx="8229600" cy="1143000"/>
          </a:xfrm>
        </p:spPr>
        <p:txBody>
          <a:bodyPr>
            <a:normAutofit/>
          </a:bodyPr>
          <a:lstStyle/>
          <a:p>
            <a:r>
              <a:rPr lang="es-MX" b="1" dirty="0" smtClean="0"/>
              <a:t>Titulación</a:t>
            </a:r>
            <a:endParaRPr lang="es-MX"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571480"/>
            <a:ext cx="8229600" cy="4525963"/>
          </a:xfrm>
        </p:spPr>
        <p:txBody>
          <a:bodyPr/>
          <a:lstStyle/>
          <a:p>
            <a:pPr marL="0" algn="just">
              <a:buNone/>
            </a:pPr>
            <a:r>
              <a:rPr lang="es-MX" b="1" dirty="0" smtClean="0">
                <a:uFill>
                  <a:solidFill>
                    <a:schemeClr val="accent6">
                      <a:lumMod val="75000"/>
                    </a:schemeClr>
                  </a:solidFill>
                </a:uFill>
              </a:rPr>
              <a:t>Fotografías </a:t>
            </a:r>
          </a:p>
          <a:p>
            <a:pPr marL="0" algn="just">
              <a:buNone/>
            </a:pPr>
            <a:r>
              <a:rPr lang="es-MX" dirty="0" smtClean="0">
                <a:uFill>
                  <a:solidFill>
                    <a:schemeClr val="accent6">
                      <a:lumMod val="75000"/>
                    </a:schemeClr>
                  </a:solidFill>
                </a:uFill>
              </a:rPr>
              <a:t>en blanco y negro, papel mate con retoque, fondo blanco y recientes </a:t>
            </a:r>
            <a:r>
              <a:rPr lang="es-MX" sz="1800" dirty="0" smtClean="0">
                <a:solidFill>
                  <a:srgbClr val="FF0000"/>
                </a:solidFill>
              </a:rPr>
              <a:t>(estudiantes de Licenciatura e Ingeniería Técnica no deben ser las mismas de TSU)</a:t>
            </a:r>
          </a:p>
          <a:p>
            <a:pPr marL="0" algn="just">
              <a:buNone/>
            </a:pPr>
            <a:endParaRPr lang="es-MX" sz="1400" dirty="0" smtClean="0">
              <a:solidFill>
                <a:srgbClr val="FF0000"/>
              </a:solidFill>
            </a:endParaRPr>
          </a:p>
          <a:p>
            <a:pPr marL="0" algn="just">
              <a:buNone/>
            </a:pPr>
            <a:endParaRPr lang="es-MX" sz="1400" dirty="0" smtClean="0">
              <a:solidFill>
                <a:srgbClr val="FF0000"/>
              </a:solidFill>
            </a:endParaRPr>
          </a:p>
          <a:p>
            <a:pPr marL="400050" lvl="1" algn="just">
              <a:buFont typeface="Wingdings" pitchFamily="2" charset="2"/>
              <a:buChar char="ü"/>
            </a:pPr>
            <a:r>
              <a:rPr lang="es-MX" sz="3200" dirty="0" smtClean="0"/>
              <a:t>2 tamaño título</a:t>
            </a:r>
          </a:p>
          <a:p>
            <a:pPr marL="400050" lvl="1" algn="just">
              <a:buFont typeface="Wingdings" pitchFamily="2" charset="2"/>
              <a:buChar char="ü"/>
            </a:pPr>
            <a:r>
              <a:rPr lang="es-MX" sz="3200" dirty="0" smtClean="0"/>
              <a:t>2 tamaño certificado</a:t>
            </a:r>
          </a:p>
          <a:p>
            <a:pPr marL="400050" lvl="1" algn="just">
              <a:buFont typeface="Wingdings" pitchFamily="2" charset="2"/>
              <a:buChar char="ü"/>
            </a:pPr>
            <a:r>
              <a:rPr lang="es-MX" sz="3200" dirty="0" smtClean="0"/>
              <a:t>12 tamaño infantil</a:t>
            </a:r>
            <a:endParaRPr lang="es-MX" sz="2400" dirty="0"/>
          </a:p>
        </p:txBody>
      </p:sp>
      <p:grpSp>
        <p:nvGrpSpPr>
          <p:cNvPr id="7" name="6 Grupo"/>
          <p:cNvGrpSpPr/>
          <p:nvPr/>
        </p:nvGrpSpPr>
        <p:grpSpPr>
          <a:xfrm>
            <a:off x="4357686" y="2823046"/>
            <a:ext cx="4357718" cy="2308324"/>
            <a:chOff x="4357686" y="2823046"/>
            <a:chExt cx="4357718" cy="2308324"/>
          </a:xfrm>
        </p:grpSpPr>
        <p:sp>
          <p:nvSpPr>
            <p:cNvPr id="4" name="3 Cerrar llave"/>
            <p:cNvSpPr/>
            <p:nvPr/>
          </p:nvSpPr>
          <p:spPr>
            <a:xfrm>
              <a:off x="4357686" y="3108798"/>
              <a:ext cx="785818" cy="1714512"/>
            </a:xfrm>
            <a:prstGeom prst="rightBrace">
              <a:avLst/>
            </a:prstGeom>
            <a:ln/>
          </p:spPr>
          <p:style>
            <a:lnRef idx="3">
              <a:schemeClr val="accent6"/>
            </a:lnRef>
            <a:fillRef idx="0">
              <a:schemeClr val="accent6"/>
            </a:fillRef>
            <a:effectRef idx="2">
              <a:schemeClr val="accent6"/>
            </a:effectRef>
            <a:fontRef idx="minor">
              <a:schemeClr val="tx1"/>
            </a:fontRef>
          </p:style>
          <p:txBody>
            <a:bodyPr rtlCol="0" anchor="ctr"/>
            <a:lstStyle/>
            <a:p>
              <a:pPr algn="ctr"/>
              <a:endParaRPr lang="es-MX"/>
            </a:p>
          </p:txBody>
        </p:sp>
        <p:sp>
          <p:nvSpPr>
            <p:cNvPr id="5" name="4 CuadroTexto"/>
            <p:cNvSpPr txBox="1"/>
            <p:nvPr/>
          </p:nvSpPr>
          <p:spPr>
            <a:xfrm flipH="1">
              <a:off x="5072066" y="2823046"/>
              <a:ext cx="3643338" cy="2308324"/>
            </a:xfrm>
            <a:prstGeom prst="rect">
              <a:avLst/>
            </a:prstGeom>
            <a:noFill/>
          </p:spPr>
          <p:txBody>
            <a:bodyPr wrap="square" rtlCol="0">
              <a:spAutoFit/>
            </a:bodyPr>
            <a:lstStyle/>
            <a:p>
              <a:pPr algn="just"/>
              <a:r>
                <a:rPr lang="es-MX" sz="2400" dirty="0" smtClean="0"/>
                <a:t>Al reverso de cada fotografía escribe tu número de matrícula deja que seque la tinta para que no se manchen las fotos</a:t>
              </a:r>
              <a:endParaRPr lang="es-MX" sz="2400" dirty="0"/>
            </a:p>
          </p:txBody>
        </p:sp>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428612"/>
            <a:ext cx="8229600" cy="785810"/>
          </a:xfrm>
        </p:spPr>
        <p:txBody>
          <a:bodyPr>
            <a:normAutofit/>
          </a:bodyPr>
          <a:lstStyle/>
          <a:p>
            <a:pPr algn="l"/>
            <a:r>
              <a:rPr lang="es-MX" sz="3000" dirty="0" smtClean="0"/>
              <a:t>Recomendaciones para la toma de fotografía</a:t>
            </a:r>
            <a:endParaRPr lang="es-MX" sz="3000" dirty="0"/>
          </a:p>
        </p:txBody>
      </p:sp>
      <p:graphicFrame>
        <p:nvGraphicFramePr>
          <p:cNvPr id="4" name="3 Diagrama"/>
          <p:cNvGraphicFramePr/>
          <p:nvPr/>
        </p:nvGraphicFramePr>
        <p:xfrm>
          <a:off x="392877" y="1428736"/>
          <a:ext cx="8358246" cy="49292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Marcador de contenido" descr="FOTOS 1.jpg"/>
          <p:cNvPicPr>
            <a:picLocks noGrp="1" noChangeAspect="1"/>
          </p:cNvPicPr>
          <p:nvPr>
            <p:ph idx="1"/>
          </p:nvPr>
        </p:nvPicPr>
        <p:blipFill>
          <a:blip r:embed="rId2"/>
          <a:srcRect l="4903" t="1915" r="11933" b="8454"/>
          <a:stretch>
            <a:fillRect/>
          </a:stretch>
        </p:blipFill>
        <p:spPr>
          <a:xfrm rot="5400000">
            <a:off x="1857368" y="-357214"/>
            <a:ext cx="5429264" cy="7572428"/>
          </a:xfrm>
        </p:spPr>
      </p:pic>
      <p:sp>
        <p:nvSpPr>
          <p:cNvPr id="6" name="5 CuadroTexto"/>
          <p:cNvSpPr txBox="1"/>
          <p:nvPr/>
        </p:nvSpPr>
        <p:spPr>
          <a:xfrm>
            <a:off x="2071670" y="714356"/>
            <a:ext cx="1792478" cy="400110"/>
          </a:xfrm>
          <a:prstGeom prst="rect">
            <a:avLst/>
          </a:prstGeom>
          <a:noFill/>
        </p:spPr>
        <p:txBody>
          <a:bodyPr wrap="none" rtlCol="0">
            <a:spAutoFit/>
          </a:bodyPr>
          <a:lstStyle/>
          <a:p>
            <a:r>
              <a:rPr lang="es-MX" sz="2000" dirty="0" smtClean="0">
                <a:solidFill>
                  <a:schemeClr val="bg1"/>
                </a:solidFill>
                <a:latin typeface="+mj-lt"/>
              </a:rPr>
              <a:t>Tamaño título</a:t>
            </a:r>
            <a:endParaRPr lang="es-MX" sz="2000" dirty="0">
              <a:solidFill>
                <a:schemeClr val="bg1"/>
              </a:solidFill>
              <a:latin typeface="+mj-lt"/>
            </a:endParaRPr>
          </a:p>
        </p:txBody>
      </p:sp>
      <p:sp>
        <p:nvSpPr>
          <p:cNvPr id="7" name="6 CuadroTexto"/>
          <p:cNvSpPr txBox="1"/>
          <p:nvPr/>
        </p:nvSpPr>
        <p:spPr>
          <a:xfrm>
            <a:off x="5786446" y="1100064"/>
            <a:ext cx="2388924" cy="400110"/>
          </a:xfrm>
          <a:prstGeom prst="rect">
            <a:avLst/>
          </a:prstGeom>
          <a:noFill/>
        </p:spPr>
        <p:txBody>
          <a:bodyPr wrap="none" rtlCol="0">
            <a:spAutoFit/>
          </a:bodyPr>
          <a:lstStyle/>
          <a:p>
            <a:r>
              <a:rPr lang="es-MX" sz="2000" dirty="0" smtClean="0">
                <a:solidFill>
                  <a:schemeClr val="bg1"/>
                </a:solidFill>
                <a:latin typeface="+mj-lt"/>
              </a:rPr>
              <a:t>Tamaño certificado</a:t>
            </a:r>
            <a:endParaRPr lang="es-MX" sz="2000" dirty="0">
              <a:solidFill>
                <a:schemeClr val="bg1"/>
              </a:solidFill>
              <a:latin typeface="+mj-lt"/>
            </a:endParaRPr>
          </a:p>
        </p:txBody>
      </p:sp>
      <p:sp>
        <p:nvSpPr>
          <p:cNvPr id="8" name="7 CuadroTexto"/>
          <p:cNvSpPr txBox="1"/>
          <p:nvPr/>
        </p:nvSpPr>
        <p:spPr>
          <a:xfrm>
            <a:off x="3958783" y="4386212"/>
            <a:ext cx="1970539" cy="400110"/>
          </a:xfrm>
          <a:prstGeom prst="rect">
            <a:avLst/>
          </a:prstGeom>
          <a:noFill/>
        </p:spPr>
        <p:txBody>
          <a:bodyPr wrap="none" rtlCol="0">
            <a:spAutoFit/>
          </a:bodyPr>
          <a:lstStyle/>
          <a:p>
            <a:r>
              <a:rPr lang="es-MX" sz="2000" dirty="0" smtClean="0">
                <a:solidFill>
                  <a:schemeClr val="bg1"/>
                </a:solidFill>
                <a:latin typeface="+mj-lt"/>
              </a:rPr>
              <a:t>Tamaño infantil</a:t>
            </a:r>
            <a:endParaRPr lang="es-MX" sz="2000" dirty="0">
              <a:solidFill>
                <a:schemeClr val="bg1"/>
              </a:solidFill>
              <a:latin typeface="+mj-lt"/>
            </a:endParaRPr>
          </a:p>
        </p:txBody>
      </p:sp>
      <p:sp>
        <p:nvSpPr>
          <p:cNvPr id="9" name="8 CuadroTexto"/>
          <p:cNvSpPr txBox="1"/>
          <p:nvPr/>
        </p:nvSpPr>
        <p:spPr>
          <a:xfrm>
            <a:off x="2441848" y="3600394"/>
            <a:ext cx="1569660" cy="400110"/>
          </a:xfrm>
          <a:prstGeom prst="rect">
            <a:avLst/>
          </a:prstGeom>
          <a:noFill/>
        </p:spPr>
        <p:txBody>
          <a:bodyPr wrap="none" rtlCol="0">
            <a:spAutoFit/>
          </a:bodyPr>
          <a:lstStyle/>
          <a:p>
            <a:r>
              <a:rPr lang="es-MX" sz="2000" dirty="0" smtClean="0">
                <a:solidFill>
                  <a:schemeClr val="bg1"/>
                </a:solidFill>
                <a:latin typeface="+mj-lt"/>
              </a:rPr>
              <a:t>9 cm x 6 cm</a:t>
            </a:r>
            <a:endParaRPr lang="es-MX" sz="2000" dirty="0">
              <a:solidFill>
                <a:schemeClr val="bg1"/>
              </a:solidFill>
              <a:latin typeface="+mj-lt"/>
            </a:endParaRPr>
          </a:p>
        </p:txBody>
      </p:sp>
      <p:sp>
        <p:nvSpPr>
          <p:cNvPr id="10" name="9 CuadroTexto"/>
          <p:cNvSpPr txBox="1"/>
          <p:nvPr/>
        </p:nvSpPr>
        <p:spPr>
          <a:xfrm>
            <a:off x="6143636" y="3028890"/>
            <a:ext cx="1798890" cy="400110"/>
          </a:xfrm>
          <a:prstGeom prst="rect">
            <a:avLst/>
          </a:prstGeom>
          <a:noFill/>
        </p:spPr>
        <p:txBody>
          <a:bodyPr wrap="none" rtlCol="0">
            <a:spAutoFit/>
          </a:bodyPr>
          <a:lstStyle/>
          <a:p>
            <a:r>
              <a:rPr lang="es-MX" sz="2000" dirty="0" smtClean="0">
                <a:solidFill>
                  <a:schemeClr val="bg1"/>
                </a:solidFill>
                <a:latin typeface="+mj-lt"/>
              </a:rPr>
              <a:t>5 cm x 3.5 cm</a:t>
            </a:r>
            <a:endParaRPr lang="es-MX" sz="2000" dirty="0">
              <a:solidFill>
                <a:schemeClr val="bg1"/>
              </a:solidFill>
              <a:latin typeface="+mj-lt"/>
            </a:endParaRPr>
          </a:p>
        </p:txBody>
      </p:sp>
      <p:sp>
        <p:nvSpPr>
          <p:cNvPr id="11" name="10 CuadroTexto"/>
          <p:cNvSpPr txBox="1"/>
          <p:nvPr/>
        </p:nvSpPr>
        <p:spPr>
          <a:xfrm>
            <a:off x="4071934" y="5643578"/>
            <a:ext cx="1798890" cy="400110"/>
          </a:xfrm>
          <a:prstGeom prst="rect">
            <a:avLst/>
          </a:prstGeom>
          <a:noFill/>
        </p:spPr>
        <p:txBody>
          <a:bodyPr wrap="none" rtlCol="0">
            <a:spAutoFit/>
          </a:bodyPr>
          <a:lstStyle/>
          <a:p>
            <a:r>
              <a:rPr lang="es-MX" sz="2000" dirty="0" smtClean="0">
                <a:solidFill>
                  <a:schemeClr val="bg1"/>
                </a:solidFill>
                <a:latin typeface="+mj-lt"/>
              </a:rPr>
              <a:t>3 cm x 2.5 cm</a:t>
            </a:r>
            <a:endParaRPr lang="es-MX" sz="2000" dirty="0">
              <a:solidFill>
                <a:schemeClr val="bg1"/>
              </a:solidFill>
              <a:latin typeface="+mj-lt"/>
            </a:endParaRPr>
          </a:p>
        </p:txBody>
      </p:sp>
      <p:cxnSp>
        <p:nvCxnSpPr>
          <p:cNvPr id="13" name="12 Conector recto de flecha"/>
          <p:cNvCxnSpPr/>
          <p:nvPr/>
        </p:nvCxnSpPr>
        <p:spPr>
          <a:xfrm rot="5400000" flipH="1" flipV="1">
            <a:off x="-284990" y="2500306"/>
            <a:ext cx="2713850" cy="794"/>
          </a:xfrm>
          <a:prstGeom prst="straightConnector1">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19" name="18 Conector recto de flecha"/>
          <p:cNvCxnSpPr/>
          <p:nvPr/>
        </p:nvCxnSpPr>
        <p:spPr>
          <a:xfrm>
            <a:off x="1142976" y="4000504"/>
            <a:ext cx="1357322" cy="1588"/>
          </a:xfrm>
          <a:prstGeom prst="straightConnector1">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Diagrama"/>
          <p:cNvGraphicFramePr/>
          <p:nvPr>
            <p:extLst>
              <p:ext uri="{D42A27DB-BD31-4B8C-83A1-F6EECF244321}">
                <p14:modId xmlns:p14="http://schemas.microsoft.com/office/powerpoint/2010/main" val="811928711"/>
              </p:ext>
            </p:extLst>
          </p:nvPr>
        </p:nvGraphicFramePr>
        <p:xfrm>
          <a:off x="500034" y="1071546"/>
          <a:ext cx="8143932" cy="41434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617549"/>
            <a:ext cx="8229600" cy="5883285"/>
          </a:xfrm>
        </p:spPr>
        <p:txBody>
          <a:bodyPr>
            <a:normAutofit fontScale="92500" lnSpcReduction="20000"/>
          </a:bodyPr>
          <a:lstStyle/>
          <a:p>
            <a:pPr lvl="0" algn="just">
              <a:buNone/>
            </a:pPr>
            <a:r>
              <a:rPr lang="es-MX" b="1" dirty="0" smtClean="0">
                <a:uFill>
                  <a:solidFill>
                    <a:schemeClr val="accent6">
                      <a:lumMod val="75000"/>
                    </a:schemeClr>
                  </a:solidFill>
                </a:uFill>
              </a:rPr>
              <a:t>Solicitud</a:t>
            </a:r>
          </a:p>
          <a:p>
            <a:pPr marL="514350" indent="-514350" algn="just">
              <a:buFont typeface="+mj-lt"/>
              <a:buAutoNum type="arabicPeriod"/>
            </a:pPr>
            <a:r>
              <a:rPr lang="es-MX" dirty="0" smtClean="0">
                <a:uFill>
                  <a:solidFill>
                    <a:schemeClr val="accent6">
                      <a:lumMod val="75000"/>
                    </a:schemeClr>
                  </a:solidFill>
                </a:uFill>
              </a:rPr>
              <a:t>Solicitud de registro de título profesional de TSU o Licenciatura (estatal)</a:t>
            </a:r>
          </a:p>
          <a:p>
            <a:pPr marL="514350" lvl="0" indent="-514350" algn="just">
              <a:buFont typeface="+mj-lt"/>
              <a:buAutoNum type="arabicPeriod"/>
            </a:pPr>
            <a:r>
              <a:rPr lang="es-MX" dirty="0" smtClean="0">
                <a:uFill>
                  <a:solidFill>
                    <a:schemeClr val="accent6">
                      <a:lumMod val="75000"/>
                    </a:schemeClr>
                  </a:solidFill>
                </a:uFill>
              </a:rPr>
              <a:t>Solicitud de registro de título y expedición de cédula profesional (federal)</a:t>
            </a:r>
          </a:p>
          <a:p>
            <a:pPr lvl="0" algn="just">
              <a:buNone/>
            </a:pPr>
            <a:endParaRPr lang="es-MX" sz="1300" dirty="0" smtClean="0">
              <a:uFill>
                <a:solidFill>
                  <a:schemeClr val="accent6">
                    <a:lumMod val="75000"/>
                  </a:schemeClr>
                </a:solidFill>
              </a:uFill>
            </a:endParaRPr>
          </a:p>
          <a:p>
            <a:pPr lvl="0" algn="just">
              <a:buNone/>
            </a:pPr>
            <a:r>
              <a:rPr lang="es-MX" dirty="0" smtClean="0">
                <a:uFill>
                  <a:solidFill>
                    <a:schemeClr val="accent6">
                      <a:lumMod val="75000"/>
                    </a:schemeClr>
                  </a:solidFill>
                </a:uFill>
              </a:rPr>
              <a:t>Recomendaciones:</a:t>
            </a:r>
          </a:p>
          <a:p>
            <a:pPr lvl="1" algn="just">
              <a:buFont typeface="Arial" pitchFamily="34" charset="0"/>
              <a:buChar char="•"/>
            </a:pPr>
            <a:r>
              <a:rPr lang="es-MX" sz="3200" dirty="0" smtClean="0"/>
              <a:t>Llenar digitalmente</a:t>
            </a:r>
          </a:p>
          <a:p>
            <a:pPr lvl="1" algn="just">
              <a:buFont typeface="Arial" pitchFamily="34" charset="0"/>
              <a:buChar char="•"/>
            </a:pPr>
            <a:r>
              <a:rPr lang="es-MX" sz="3200" dirty="0" smtClean="0"/>
              <a:t>Imprimir en hoja tamaño carta, en blanco y negro por ambos lados en la misma hoja en </a:t>
            </a:r>
            <a:r>
              <a:rPr lang="es-MX" sz="3200" b="1" dirty="0" smtClean="0"/>
              <a:t>impresora Laser</a:t>
            </a:r>
            <a:r>
              <a:rPr lang="es-MX" sz="3200" dirty="0" smtClean="0"/>
              <a:t>.</a:t>
            </a:r>
          </a:p>
          <a:p>
            <a:pPr lvl="1" algn="just">
              <a:buFont typeface="Arial" pitchFamily="34" charset="0"/>
              <a:buChar char="•"/>
            </a:pPr>
            <a:r>
              <a:rPr lang="es-MX" sz="3200" dirty="0" smtClean="0"/>
              <a:t>No firmar hasta que personal del Departamento de Servicios Escolares te lo indique</a:t>
            </a:r>
          </a:p>
          <a:p>
            <a:pPr algn="just">
              <a:buNone/>
            </a:pPr>
            <a:endParaRPr lang="es-MX" dirty="0">
              <a:solidFill>
                <a:srgbClr val="00206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Urbano">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2717</TotalTime>
  <Words>1004</Words>
  <Application>Microsoft Office PowerPoint</Application>
  <PresentationFormat>Presentación en pantalla (4:3)</PresentationFormat>
  <Paragraphs>151</Paragraphs>
  <Slides>22</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22</vt:i4>
      </vt:variant>
    </vt:vector>
  </HeadingPairs>
  <TitlesOfParts>
    <vt:vector size="29" baseType="lpstr">
      <vt:lpstr>Arial</vt:lpstr>
      <vt:lpstr>Calibri</vt:lpstr>
      <vt:lpstr>Georgia</vt:lpstr>
      <vt:lpstr>Times New Roman</vt:lpstr>
      <vt:lpstr>Trebuchet MS</vt:lpstr>
      <vt:lpstr>Wingdings</vt:lpstr>
      <vt:lpstr>Tema de Office</vt:lpstr>
      <vt:lpstr>Presentación de PowerPoint</vt:lpstr>
      <vt:lpstr>Presentación de PowerPoint</vt:lpstr>
      <vt:lpstr>Requisitos</vt:lpstr>
      <vt:lpstr>Titulación</vt:lpstr>
      <vt:lpstr>Presentación de PowerPoint</vt:lpstr>
      <vt:lpstr>Recomendaciones para la toma de fotografía</vt:lpstr>
      <vt:lpstr>Presentación de PowerPoint</vt:lpstr>
      <vt:lpstr>Presentación de PowerPoint</vt:lpstr>
      <vt:lpstr>Presentación de PowerPoint</vt:lpstr>
      <vt:lpstr>Presentación de PowerPoint</vt:lpstr>
      <vt:lpstr>Solicitud 2, capturar desde la siguiente dirección: https://sirepve.sep.gob.mx</vt:lpstr>
      <vt:lpstr>Presentación de PowerPoint</vt:lpstr>
      <vt:lpstr>Presentación de PowerPoint</vt:lpstr>
      <vt:lpstr>Presentación de PowerPoint</vt:lpstr>
      <vt:lpstr>Registro del título</vt:lpstr>
      <vt:lpstr>Presentación de PowerPoint</vt:lpstr>
      <vt:lpstr>Presentación de PowerPoint</vt:lpstr>
      <vt:lpstr>Entrega de requisitos</vt:lpstr>
      <vt:lpstr>Presentación de PowerPoint</vt:lpstr>
      <vt:lpstr>Presentación de PowerPoint</vt:lpstr>
      <vt:lpstr>Presentación de PowerPoint</vt:lpstr>
      <vt:lpstr>Presentación de PowerPoint</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sasa800227</dc:creator>
  <cp:lastModifiedBy>FRANCISCO CARDON MORO</cp:lastModifiedBy>
  <cp:revision>501</cp:revision>
  <dcterms:created xsi:type="dcterms:W3CDTF">2013-10-31T14:25:28Z</dcterms:created>
  <dcterms:modified xsi:type="dcterms:W3CDTF">2017-04-03T18:01:19Z</dcterms:modified>
</cp:coreProperties>
</file>