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7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25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910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746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717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239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31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303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23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38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3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754C-F56B-414E-B9CE-02996C22F640}" type="datetimeFigureOut">
              <a:rPr lang="es-MX" smtClean="0"/>
              <a:t>22/11/2016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C7086-A71E-41BB-A1B2-A5A11D1A6A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33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0"/>
            <a:ext cx="887505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429555" y="2614412"/>
            <a:ext cx="67098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rgbClr val="00202F"/>
                </a:solidFill>
                <a:latin typeface="Futura-Bold" pitchFamily="2" charset="0"/>
              </a:rPr>
              <a:t>DEPARTAMENTO</a:t>
            </a:r>
          </a:p>
          <a:p>
            <a:pPr algn="ctr"/>
            <a:r>
              <a:rPr lang="es-MX" sz="4400" dirty="0" smtClean="0">
                <a:solidFill>
                  <a:srgbClr val="00202F"/>
                </a:solidFill>
                <a:latin typeface="Futura-Bold" pitchFamily="2" charset="0"/>
              </a:rPr>
              <a:t>PRENSA Y DIFUSIÓN</a:t>
            </a:r>
            <a:endParaRPr lang="es-MX" sz="4400" dirty="0">
              <a:solidFill>
                <a:srgbClr val="00202F"/>
              </a:solidFill>
              <a:latin typeface="Futura-Bold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93574" y="5035640"/>
            <a:ext cx="4919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00202F"/>
                </a:solidFill>
                <a:latin typeface="Futura-Bold" pitchFamily="2" charset="0"/>
              </a:rPr>
              <a:t>Horario de Atención:</a:t>
            </a:r>
          </a:p>
          <a:p>
            <a:pPr algn="ctr"/>
            <a:r>
              <a:rPr lang="es-MX" sz="2000" dirty="0" smtClean="0">
                <a:solidFill>
                  <a:srgbClr val="00202F"/>
                </a:solidFill>
                <a:latin typeface="Franklin Gothic Medium" panose="020B0603020102020204" pitchFamily="34" charset="0"/>
              </a:rPr>
              <a:t>Lunes a Viernes </a:t>
            </a:r>
          </a:p>
          <a:p>
            <a:pPr algn="ctr"/>
            <a:r>
              <a:rPr lang="es-MX" sz="2000" dirty="0" smtClean="0">
                <a:solidFill>
                  <a:srgbClr val="00202F"/>
                </a:solidFill>
                <a:latin typeface="Franklin Gothic Medium" panose="020B0603020102020204" pitchFamily="34" charset="0"/>
              </a:rPr>
              <a:t>8:30 am. A 17:00 pm.</a:t>
            </a:r>
            <a:endParaRPr lang="es-MX" sz="2000" dirty="0">
              <a:solidFill>
                <a:srgbClr val="00202F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25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Medium</vt:lpstr>
      <vt:lpstr>Futura-Bold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HERNANDEZ LOPEZ</dc:creator>
  <cp:lastModifiedBy>OMAR HERNANDEZ LOPEZ</cp:lastModifiedBy>
  <cp:revision>2</cp:revision>
  <dcterms:created xsi:type="dcterms:W3CDTF">2016-11-22T21:47:23Z</dcterms:created>
  <dcterms:modified xsi:type="dcterms:W3CDTF">2016-11-22T21:58:51Z</dcterms:modified>
</cp:coreProperties>
</file>