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754C-F56B-414E-B9CE-02996C22F640}" type="datetimeFigureOut">
              <a:rPr lang="es-MX" smtClean="0"/>
              <a:t>22/11/2016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C7086-A71E-41BB-A1B2-A5A11D1A6A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271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754C-F56B-414E-B9CE-02996C22F640}" type="datetimeFigureOut">
              <a:rPr lang="es-MX" smtClean="0"/>
              <a:t>22/11/2016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C7086-A71E-41BB-A1B2-A5A11D1A6A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3251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754C-F56B-414E-B9CE-02996C22F640}" type="datetimeFigureOut">
              <a:rPr lang="es-MX" smtClean="0"/>
              <a:t>22/11/2016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C7086-A71E-41BB-A1B2-A5A11D1A6A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9100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754C-F56B-414E-B9CE-02996C22F640}" type="datetimeFigureOut">
              <a:rPr lang="es-MX" smtClean="0"/>
              <a:t>22/11/2016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C7086-A71E-41BB-A1B2-A5A11D1A6A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7463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754C-F56B-414E-B9CE-02996C22F640}" type="datetimeFigureOut">
              <a:rPr lang="es-MX" smtClean="0"/>
              <a:t>22/11/2016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C7086-A71E-41BB-A1B2-A5A11D1A6A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7172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754C-F56B-414E-B9CE-02996C22F640}" type="datetimeFigureOut">
              <a:rPr lang="es-MX" smtClean="0"/>
              <a:t>22/11/2016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C7086-A71E-41BB-A1B2-A5A11D1A6A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2395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754C-F56B-414E-B9CE-02996C22F640}" type="datetimeFigureOut">
              <a:rPr lang="es-MX" smtClean="0"/>
              <a:t>22/11/2016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C7086-A71E-41BB-A1B2-A5A11D1A6A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3317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754C-F56B-414E-B9CE-02996C22F640}" type="datetimeFigureOut">
              <a:rPr lang="es-MX" smtClean="0"/>
              <a:t>22/11/2016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C7086-A71E-41BB-A1B2-A5A11D1A6A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2303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754C-F56B-414E-B9CE-02996C22F640}" type="datetimeFigureOut">
              <a:rPr lang="es-MX" smtClean="0"/>
              <a:t>22/11/2016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C7086-A71E-41BB-A1B2-A5A11D1A6A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6233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754C-F56B-414E-B9CE-02996C22F640}" type="datetimeFigureOut">
              <a:rPr lang="es-MX" smtClean="0"/>
              <a:t>22/11/2016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C7086-A71E-41BB-A1B2-A5A11D1A6A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4387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754C-F56B-414E-B9CE-02996C22F640}" type="datetimeFigureOut">
              <a:rPr lang="es-MX" smtClean="0"/>
              <a:t>22/11/2016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C7086-A71E-41BB-A1B2-A5A11D1A6A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7531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0754C-F56B-414E-B9CE-02996C22F640}" type="datetimeFigureOut">
              <a:rPr lang="es-MX" smtClean="0"/>
              <a:t>22/11/2016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C7086-A71E-41BB-A1B2-A5A11D1A6A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2330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10" y="0"/>
            <a:ext cx="8875059" cy="68580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429555" y="2614412"/>
            <a:ext cx="670989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dirty="0" smtClean="0">
                <a:solidFill>
                  <a:srgbClr val="00202F"/>
                </a:solidFill>
                <a:latin typeface="Futura-Bold" pitchFamily="2" charset="0"/>
              </a:rPr>
              <a:t>DEPARTAMENTO</a:t>
            </a:r>
          </a:p>
          <a:p>
            <a:pPr algn="ctr"/>
            <a:r>
              <a:rPr lang="es-MX" sz="4400" dirty="0" smtClean="0">
                <a:solidFill>
                  <a:srgbClr val="00202F"/>
                </a:solidFill>
                <a:latin typeface="Futura-Bold" pitchFamily="2" charset="0"/>
              </a:rPr>
              <a:t>PRENSA Y DIFUSIÓN</a:t>
            </a:r>
            <a:endParaRPr lang="es-MX" sz="4400" dirty="0">
              <a:solidFill>
                <a:srgbClr val="00202F"/>
              </a:solidFill>
              <a:latin typeface="Futura-Bold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093574" y="5035640"/>
            <a:ext cx="49197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solidFill>
                  <a:srgbClr val="00202F"/>
                </a:solidFill>
                <a:latin typeface="Futura-Bold" pitchFamily="2" charset="0"/>
              </a:rPr>
              <a:t>Horario de Atención:</a:t>
            </a:r>
          </a:p>
          <a:p>
            <a:pPr algn="ctr"/>
            <a:r>
              <a:rPr lang="es-MX" sz="2000" dirty="0" smtClean="0">
                <a:solidFill>
                  <a:srgbClr val="00202F"/>
                </a:solidFill>
                <a:latin typeface="Franklin Gothic Medium" panose="020B0603020102020204" pitchFamily="34" charset="0"/>
              </a:rPr>
              <a:t>Lunes a Viernes </a:t>
            </a:r>
          </a:p>
          <a:p>
            <a:pPr algn="ctr"/>
            <a:r>
              <a:rPr lang="es-MX" sz="2000" dirty="0" smtClean="0">
                <a:solidFill>
                  <a:srgbClr val="00202F"/>
                </a:solidFill>
                <a:latin typeface="Franklin Gothic Medium" panose="020B0603020102020204" pitchFamily="34" charset="0"/>
              </a:rPr>
              <a:t>8:30 am. A 17:00 pm.</a:t>
            </a:r>
            <a:endParaRPr lang="es-MX" sz="2000" dirty="0">
              <a:solidFill>
                <a:srgbClr val="00202F"/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6255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18</Words>
  <Application>Microsoft Office PowerPoint</Application>
  <PresentationFormat>Carta (216 x 279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Franklin Gothic Medium</vt:lpstr>
      <vt:lpstr>Futura-Bold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OMAR HERNANDEZ LOPEZ</dc:creator>
  <cp:lastModifiedBy>OMAR HERNANDEZ LOPEZ</cp:lastModifiedBy>
  <cp:revision>2</cp:revision>
  <dcterms:created xsi:type="dcterms:W3CDTF">2016-11-22T21:47:23Z</dcterms:created>
  <dcterms:modified xsi:type="dcterms:W3CDTF">2016-11-22T21:58:51Z</dcterms:modified>
</cp:coreProperties>
</file>