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9" r:id="rId2"/>
  </p:sldMasterIdLst>
  <p:notesMasterIdLst>
    <p:notesMasterId r:id="rId12"/>
  </p:notesMasterIdLst>
  <p:handoutMasterIdLst>
    <p:handoutMasterId r:id="rId13"/>
  </p:handoutMasterIdLst>
  <p:sldIdLst>
    <p:sldId id="260" r:id="rId3"/>
    <p:sldId id="413" r:id="rId4"/>
    <p:sldId id="420" r:id="rId5"/>
    <p:sldId id="454" r:id="rId6"/>
    <p:sldId id="455" r:id="rId7"/>
    <p:sldId id="456" r:id="rId8"/>
    <p:sldId id="457" r:id="rId9"/>
    <p:sldId id="326" r:id="rId10"/>
    <p:sldId id="458" r:id="rId1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CCFF66"/>
    <a:srgbClr val="00FFFF"/>
    <a:srgbClr val="FFFFCC"/>
    <a:srgbClr val="00FF00"/>
    <a:srgbClr val="009BD2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65" autoAdjust="0"/>
    <p:restoredTop sz="77677" autoAdjust="0"/>
  </p:normalViewPr>
  <p:slideViewPr>
    <p:cSldViewPr>
      <p:cViewPr varScale="1">
        <p:scale>
          <a:sx n="57" d="100"/>
          <a:sy n="57" d="100"/>
        </p:scale>
        <p:origin x="157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90239-20F0-4B90-87A1-580A1BF898FB}" type="datetimeFigureOut">
              <a:rPr lang="es-MX" smtClean="0"/>
              <a:t>27/03/2018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8EF45-1C5D-4F67-BEAB-935E9B8EAA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0895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DC088-1B05-4F66-BDF6-C1A32C9089CD}" type="datetimeFigureOut">
              <a:rPr lang="es-AR" smtClean="0"/>
              <a:pPr/>
              <a:t>27/03/2018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E14ED-7485-4B18-9632-B5856D973F5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67166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E14ED-7485-4B18-9632-B5856D973F5F}" type="slidenum">
              <a:rPr lang="es-AR" smtClean="0"/>
              <a:pPr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01641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E14ED-7485-4B18-9632-B5856D973F5F}" type="slidenum">
              <a:rPr lang="es-AR" smtClean="0"/>
              <a:pPr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44959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E14ED-7485-4B18-9632-B5856D973F5F}" type="slidenum">
              <a:rPr lang="es-AR" smtClean="0"/>
              <a:pPr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50943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E14ED-7485-4B18-9632-B5856D973F5F}" type="slidenum">
              <a:rPr lang="es-AR" smtClean="0"/>
              <a:pPr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83102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E14ED-7485-4B18-9632-B5856D973F5F}" type="slidenum">
              <a:rPr lang="es-AR" smtClean="0"/>
              <a:pPr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22169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ì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 Grupo"/>
          <p:cNvGrpSpPr>
            <a:grpSpLocks/>
          </p:cNvGrpSpPr>
          <p:nvPr userDrawn="1"/>
        </p:nvGrpSpPr>
        <p:grpSpPr bwMode="auto">
          <a:xfrm>
            <a:off x="0" y="0"/>
            <a:ext cx="4284663" cy="6858000"/>
            <a:chOff x="0" y="0"/>
            <a:chExt cx="4283968" cy="6858000"/>
          </a:xfrm>
        </p:grpSpPr>
        <p:sp>
          <p:nvSpPr>
            <p:cNvPr id="5" name="5 Rectángulo"/>
            <p:cNvSpPr/>
            <p:nvPr/>
          </p:nvSpPr>
          <p:spPr>
            <a:xfrm>
              <a:off x="0" y="0"/>
              <a:ext cx="2123730" cy="685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>
                <a:solidFill>
                  <a:prstClr val="white"/>
                </a:solidFill>
              </a:endParaRPr>
            </a:p>
          </p:txBody>
        </p:sp>
        <p:sp>
          <p:nvSpPr>
            <p:cNvPr id="6" name="6 Triángulo rectángulo"/>
            <p:cNvSpPr/>
            <p:nvPr/>
          </p:nvSpPr>
          <p:spPr>
            <a:xfrm>
              <a:off x="0" y="1916113"/>
              <a:ext cx="4283968" cy="4941887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>
                <a:solidFill>
                  <a:prstClr val="white"/>
                </a:solidFill>
              </a:endParaRPr>
            </a:p>
          </p:txBody>
        </p:sp>
        <p:sp>
          <p:nvSpPr>
            <p:cNvPr id="7" name="7 Triángulo rectángulo"/>
            <p:cNvSpPr/>
            <p:nvPr/>
          </p:nvSpPr>
          <p:spPr>
            <a:xfrm>
              <a:off x="0" y="3068638"/>
              <a:ext cx="3347495" cy="3789362"/>
            </a:xfrm>
            <a:prstGeom prst="rtTriangle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>
                <a:solidFill>
                  <a:prstClr val="white"/>
                </a:solidFill>
              </a:endParaRPr>
            </a:p>
          </p:txBody>
        </p:sp>
      </p:grpSp>
      <p:sp>
        <p:nvSpPr>
          <p:cNvPr id="8" name="8 Rectángulo"/>
          <p:cNvSpPr/>
          <p:nvPr userDrawn="1"/>
        </p:nvSpPr>
        <p:spPr>
          <a:xfrm>
            <a:off x="2124075" y="0"/>
            <a:ext cx="70199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2195736" y="1700808"/>
            <a:ext cx="6491064" cy="4425355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ü"/>
              <a:defRPr sz="3200"/>
            </a:lvl1pPr>
            <a:lvl2pPr>
              <a:buFont typeface="Wingdings" pitchFamily="2" charset="2"/>
              <a:buChar char="§"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AR" dirty="0"/>
          </a:p>
        </p:txBody>
      </p:sp>
      <p:sp>
        <p:nvSpPr>
          <p:cNvPr id="11" name="2 Marcador de texto"/>
          <p:cNvSpPr>
            <a:spLocks noGrp="1"/>
          </p:cNvSpPr>
          <p:nvPr>
            <p:ph type="body" idx="13"/>
          </p:nvPr>
        </p:nvSpPr>
        <p:spPr>
          <a:xfrm>
            <a:off x="2195736" y="260648"/>
            <a:ext cx="6480720" cy="1068139"/>
          </a:xfrm>
        </p:spPr>
        <p:txBody>
          <a:bodyPr anchor="b">
            <a:noAutofit/>
          </a:bodyPr>
          <a:lstStyle>
            <a:lvl1pPr marL="0" indent="0" algn="r">
              <a:buNone/>
              <a:defRPr sz="36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9" name="1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DEE1C-6C4A-40C1-92F4-71293297DA70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27/03/2018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2 Marcador de pie de página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3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F1DD1-B510-46BA-AA98-200CAAADDFB1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789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07B-4048-4169-8DD0-AD0E0F60888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DD2F-F5CA-4DEE-8F55-033EFD3D875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2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07B-4048-4169-8DD0-AD0E0F60888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DD2F-F5CA-4DEE-8F55-033EFD3D875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00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07B-4048-4169-8DD0-AD0E0F60888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DD2F-F5CA-4DEE-8F55-033EFD3D875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68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ì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 Grupo"/>
          <p:cNvGrpSpPr>
            <a:grpSpLocks/>
          </p:cNvGrpSpPr>
          <p:nvPr userDrawn="1"/>
        </p:nvGrpSpPr>
        <p:grpSpPr bwMode="auto">
          <a:xfrm>
            <a:off x="0" y="0"/>
            <a:ext cx="4284663" cy="6858000"/>
            <a:chOff x="0" y="0"/>
            <a:chExt cx="4283968" cy="6858000"/>
          </a:xfrm>
        </p:grpSpPr>
        <p:sp>
          <p:nvSpPr>
            <p:cNvPr id="5" name="5 Rectángulo"/>
            <p:cNvSpPr/>
            <p:nvPr/>
          </p:nvSpPr>
          <p:spPr>
            <a:xfrm>
              <a:off x="0" y="0"/>
              <a:ext cx="2123730" cy="685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  <p:sp>
          <p:nvSpPr>
            <p:cNvPr id="6" name="6 Triángulo rectángulo"/>
            <p:cNvSpPr/>
            <p:nvPr/>
          </p:nvSpPr>
          <p:spPr>
            <a:xfrm>
              <a:off x="0" y="1916113"/>
              <a:ext cx="4283968" cy="4941887"/>
            </a:xfrm>
            <a:prstGeom prst="rtTriangle">
              <a:avLst/>
            </a:prstGeom>
            <a:solidFill>
              <a:srgbClr val="009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  <p:sp>
          <p:nvSpPr>
            <p:cNvPr id="7" name="7 Triángulo rectángulo"/>
            <p:cNvSpPr/>
            <p:nvPr/>
          </p:nvSpPr>
          <p:spPr>
            <a:xfrm>
              <a:off x="0" y="3068638"/>
              <a:ext cx="3347495" cy="3789362"/>
            </a:xfrm>
            <a:prstGeom prst="rt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</p:grpSp>
      <p:sp>
        <p:nvSpPr>
          <p:cNvPr id="8" name="8 Rectángulo"/>
          <p:cNvSpPr/>
          <p:nvPr userDrawn="1"/>
        </p:nvSpPr>
        <p:spPr>
          <a:xfrm>
            <a:off x="2124075" y="0"/>
            <a:ext cx="70199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2195736" y="1700808"/>
            <a:ext cx="6491064" cy="4425355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ü"/>
              <a:defRPr sz="3200"/>
            </a:lvl1pPr>
            <a:lvl2pPr>
              <a:buFont typeface="Wingdings" pitchFamily="2" charset="2"/>
              <a:buChar char="§"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AR" dirty="0"/>
          </a:p>
        </p:txBody>
      </p:sp>
      <p:sp>
        <p:nvSpPr>
          <p:cNvPr id="11" name="2 Marcador de texto"/>
          <p:cNvSpPr>
            <a:spLocks noGrp="1"/>
          </p:cNvSpPr>
          <p:nvPr>
            <p:ph type="body" idx="13"/>
          </p:nvPr>
        </p:nvSpPr>
        <p:spPr>
          <a:xfrm>
            <a:off x="2195736" y="260648"/>
            <a:ext cx="6480720" cy="1068139"/>
          </a:xfrm>
        </p:spPr>
        <p:txBody>
          <a:bodyPr anchor="b">
            <a:noAutofit/>
          </a:bodyPr>
          <a:lstStyle>
            <a:lvl1pPr marL="0" indent="0" algn="r">
              <a:buNone/>
              <a:defRPr sz="36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9" name="1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DEE1C-6C4A-40C1-92F4-71293297DA70}" type="datetimeFigureOut">
              <a:rPr lang="es-AR"/>
              <a:pPr>
                <a:defRPr/>
              </a:pPr>
              <a:t>27/03/2018</a:t>
            </a:fld>
            <a:endParaRPr lang="es-AR"/>
          </a:p>
        </p:txBody>
      </p:sp>
      <p:sp>
        <p:nvSpPr>
          <p:cNvPr id="12" name="2 Marcador de pie de página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3" name="3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F1DD1-B510-46BA-AA98-200CAAADDFB1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0607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07B-4048-4169-8DD0-AD0E0F60888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DD2F-F5CA-4DEE-8F55-033EFD3D875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879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07B-4048-4169-8DD0-AD0E0F60888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DD2F-F5CA-4DEE-8F55-033EFD3D875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995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ì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 Grupo"/>
          <p:cNvGrpSpPr>
            <a:grpSpLocks/>
          </p:cNvGrpSpPr>
          <p:nvPr userDrawn="1"/>
        </p:nvGrpSpPr>
        <p:grpSpPr bwMode="auto">
          <a:xfrm>
            <a:off x="0" y="0"/>
            <a:ext cx="4284663" cy="6858000"/>
            <a:chOff x="0" y="0"/>
            <a:chExt cx="4283968" cy="6858000"/>
          </a:xfrm>
        </p:grpSpPr>
        <p:sp>
          <p:nvSpPr>
            <p:cNvPr id="5" name="5 Rectángulo"/>
            <p:cNvSpPr/>
            <p:nvPr/>
          </p:nvSpPr>
          <p:spPr>
            <a:xfrm>
              <a:off x="0" y="0"/>
              <a:ext cx="2123730" cy="685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>
                <a:solidFill>
                  <a:prstClr val="white"/>
                </a:solidFill>
              </a:endParaRPr>
            </a:p>
          </p:txBody>
        </p:sp>
        <p:sp>
          <p:nvSpPr>
            <p:cNvPr id="6" name="6 Triángulo rectángulo"/>
            <p:cNvSpPr/>
            <p:nvPr/>
          </p:nvSpPr>
          <p:spPr>
            <a:xfrm>
              <a:off x="0" y="1916113"/>
              <a:ext cx="4283968" cy="4941887"/>
            </a:xfrm>
            <a:prstGeom prst="rtTriangle">
              <a:avLst/>
            </a:prstGeom>
            <a:solidFill>
              <a:srgbClr val="009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>
                <a:solidFill>
                  <a:prstClr val="white"/>
                </a:solidFill>
              </a:endParaRPr>
            </a:p>
          </p:txBody>
        </p:sp>
        <p:sp>
          <p:nvSpPr>
            <p:cNvPr id="7" name="7 Triángulo rectángulo"/>
            <p:cNvSpPr/>
            <p:nvPr/>
          </p:nvSpPr>
          <p:spPr>
            <a:xfrm>
              <a:off x="0" y="3068638"/>
              <a:ext cx="3347495" cy="3789362"/>
            </a:xfrm>
            <a:prstGeom prst="rt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>
                <a:solidFill>
                  <a:prstClr val="white"/>
                </a:solidFill>
              </a:endParaRPr>
            </a:p>
          </p:txBody>
        </p:sp>
      </p:grpSp>
      <p:sp>
        <p:nvSpPr>
          <p:cNvPr id="8" name="8 Rectángulo"/>
          <p:cNvSpPr/>
          <p:nvPr userDrawn="1"/>
        </p:nvSpPr>
        <p:spPr>
          <a:xfrm>
            <a:off x="2124075" y="0"/>
            <a:ext cx="70199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2195736" y="1700808"/>
            <a:ext cx="6491064" cy="4425355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ü"/>
              <a:defRPr sz="3200"/>
            </a:lvl1pPr>
            <a:lvl2pPr>
              <a:buFont typeface="Wingdings" pitchFamily="2" charset="2"/>
              <a:buChar char="§"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AR" dirty="0"/>
          </a:p>
        </p:txBody>
      </p:sp>
      <p:sp>
        <p:nvSpPr>
          <p:cNvPr id="11" name="2 Marcador de texto"/>
          <p:cNvSpPr>
            <a:spLocks noGrp="1"/>
          </p:cNvSpPr>
          <p:nvPr>
            <p:ph type="body" idx="13"/>
          </p:nvPr>
        </p:nvSpPr>
        <p:spPr>
          <a:xfrm>
            <a:off x="2195736" y="260648"/>
            <a:ext cx="6480720" cy="1068139"/>
          </a:xfrm>
        </p:spPr>
        <p:txBody>
          <a:bodyPr anchor="b">
            <a:noAutofit/>
          </a:bodyPr>
          <a:lstStyle>
            <a:lvl1pPr marL="0" indent="0" algn="r">
              <a:buNone/>
              <a:defRPr sz="36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9" name="1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DEE1C-6C4A-40C1-92F4-71293297DA70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27/03/2018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2 Marcador de pie de página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3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F1DD1-B510-46BA-AA98-200CAAADDFB1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93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ì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 Grupo"/>
          <p:cNvGrpSpPr>
            <a:grpSpLocks/>
          </p:cNvGrpSpPr>
          <p:nvPr userDrawn="1"/>
        </p:nvGrpSpPr>
        <p:grpSpPr bwMode="auto">
          <a:xfrm>
            <a:off x="0" y="0"/>
            <a:ext cx="4284663" cy="6858000"/>
            <a:chOff x="0" y="0"/>
            <a:chExt cx="4283968" cy="6858000"/>
          </a:xfrm>
        </p:grpSpPr>
        <p:sp>
          <p:nvSpPr>
            <p:cNvPr id="5" name="5 Rectángulo"/>
            <p:cNvSpPr/>
            <p:nvPr/>
          </p:nvSpPr>
          <p:spPr>
            <a:xfrm>
              <a:off x="0" y="0"/>
              <a:ext cx="2123730" cy="685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>
                <a:solidFill>
                  <a:prstClr val="white"/>
                </a:solidFill>
              </a:endParaRPr>
            </a:p>
          </p:txBody>
        </p:sp>
        <p:sp>
          <p:nvSpPr>
            <p:cNvPr id="6" name="6 Triángulo rectángulo"/>
            <p:cNvSpPr/>
            <p:nvPr/>
          </p:nvSpPr>
          <p:spPr>
            <a:xfrm>
              <a:off x="0" y="1916113"/>
              <a:ext cx="4283968" cy="4941887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>
                <a:solidFill>
                  <a:prstClr val="white"/>
                </a:solidFill>
              </a:endParaRPr>
            </a:p>
          </p:txBody>
        </p:sp>
        <p:sp>
          <p:nvSpPr>
            <p:cNvPr id="7" name="7 Triángulo rectángulo"/>
            <p:cNvSpPr/>
            <p:nvPr/>
          </p:nvSpPr>
          <p:spPr>
            <a:xfrm>
              <a:off x="0" y="3068638"/>
              <a:ext cx="3347495" cy="3789362"/>
            </a:xfrm>
            <a:prstGeom prst="rtTriangle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>
                <a:solidFill>
                  <a:prstClr val="white"/>
                </a:solidFill>
              </a:endParaRPr>
            </a:p>
          </p:txBody>
        </p:sp>
      </p:grpSp>
      <p:sp>
        <p:nvSpPr>
          <p:cNvPr id="8" name="8 Rectángulo"/>
          <p:cNvSpPr/>
          <p:nvPr userDrawn="1"/>
        </p:nvSpPr>
        <p:spPr>
          <a:xfrm>
            <a:off x="2124075" y="0"/>
            <a:ext cx="70199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2195736" y="1700808"/>
            <a:ext cx="6491064" cy="4425355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ü"/>
              <a:defRPr sz="3200"/>
            </a:lvl1pPr>
            <a:lvl2pPr>
              <a:buFont typeface="Wingdings" pitchFamily="2" charset="2"/>
              <a:buChar char="§"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AR" dirty="0"/>
          </a:p>
        </p:txBody>
      </p:sp>
      <p:sp>
        <p:nvSpPr>
          <p:cNvPr id="11" name="2 Marcador de texto"/>
          <p:cNvSpPr>
            <a:spLocks noGrp="1"/>
          </p:cNvSpPr>
          <p:nvPr>
            <p:ph type="body" idx="13"/>
          </p:nvPr>
        </p:nvSpPr>
        <p:spPr>
          <a:xfrm>
            <a:off x="2195736" y="260648"/>
            <a:ext cx="6480720" cy="1068139"/>
          </a:xfrm>
        </p:spPr>
        <p:txBody>
          <a:bodyPr anchor="b">
            <a:noAutofit/>
          </a:bodyPr>
          <a:lstStyle>
            <a:lvl1pPr marL="0" indent="0" algn="r">
              <a:buNone/>
              <a:defRPr sz="36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9" name="1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DEE1C-6C4A-40C1-92F4-71293297DA70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27/03/2018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2 Marcador de pie de página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3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F1DD1-B510-46BA-AA98-200CAAADDFB1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19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07B-4048-4169-8DD0-AD0E0F60888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DD2F-F5CA-4DEE-8F55-033EFD3D875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509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07B-4048-4169-8DD0-AD0E0F60888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DD2F-F5CA-4DEE-8F55-033EFD3D875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1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07B-4048-4169-8DD0-AD0E0F60888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DD2F-F5CA-4DEE-8F55-033EFD3D875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626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07B-4048-4169-8DD0-AD0E0F60888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DD2F-F5CA-4DEE-8F55-033EFD3D875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661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07B-4048-4169-8DD0-AD0E0F60888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DD2F-F5CA-4DEE-8F55-033EFD3D875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803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07B-4048-4169-8DD0-AD0E0F60888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DD2F-F5CA-4DEE-8F55-033EFD3D875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458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07B-4048-4169-8DD0-AD0E0F60888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DD2F-F5CA-4DEE-8F55-033EFD3D875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177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07B-4048-4169-8DD0-AD0E0F60888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DD2F-F5CA-4DEE-8F55-033EFD3D875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469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07B-4048-4169-8DD0-AD0E0F60888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DD2F-F5CA-4DEE-8F55-033EFD3D875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769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07B-4048-4169-8DD0-AD0E0F60888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DD2F-F5CA-4DEE-8F55-033EFD3D875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225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07B-4048-4169-8DD0-AD0E0F60888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DD2F-F5CA-4DEE-8F55-033EFD3D875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8411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07B-4048-4169-8DD0-AD0E0F60888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DD2F-F5CA-4DEE-8F55-033EFD3D875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437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ì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 Grupo"/>
          <p:cNvGrpSpPr>
            <a:grpSpLocks/>
          </p:cNvGrpSpPr>
          <p:nvPr userDrawn="1"/>
        </p:nvGrpSpPr>
        <p:grpSpPr bwMode="auto">
          <a:xfrm>
            <a:off x="0" y="0"/>
            <a:ext cx="4284663" cy="6858000"/>
            <a:chOff x="0" y="0"/>
            <a:chExt cx="4283968" cy="6858000"/>
          </a:xfrm>
        </p:grpSpPr>
        <p:sp>
          <p:nvSpPr>
            <p:cNvPr id="5" name="5 Rectángulo"/>
            <p:cNvSpPr/>
            <p:nvPr/>
          </p:nvSpPr>
          <p:spPr>
            <a:xfrm>
              <a:off x="0" y="0"/>
              <a:ext cx="2123730" cy="685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>
                <a:solidFill>
                  <a:prstClr val="white"/>
                </a:solidFill>
              </a:endParaRPr>
            </a:p>
          </p:txBody>
        </p:sp>
        <p:sp>
          <p:nvSpPr>
            <p:cNvPr id="6" name="6 Triángulo rectángulo"/>
            <p:cNvSpPr/>
            <p:nvPr/>
          </p:nvSpPr>
          <p:spPr>
            <a:xfrm>
              <a:off x="0" y="1916113"/>
              <a:ext cx="4283968" cy="4941887"/>
            </a:xfrm>
            <a:prstGeom prst="rtTriangle">
              <a:avLst/>
            </a:prstGeom>
            <a:solidFill>
              <a:srgbClr val="009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>
                <a:solidFill>
                  <a:prstClr val="white"/>
                </a:solidFill>
              </a:endParaRPr>
            </a:p>
          </p:txBody>
        </p:sp>
        <p:sp>
          <p:nvSpPr>
            <p:cNvPr id="7" name="7 Triángulo rectángulo"/>
            <p:cNvSpPr/>
            <p:nvPr/>
          </p:nvSpPr>
          <p:spPr>
            <a:xfrm>
              <a:off x="0" y="3068638"/>
              <a:ext cx="3347495" cy="3789362"/>
            </a:xfrm>
            <a:prstGeom prst="rt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>
                <a:solidFill>
                  <a:prstClr val="white"/>
                </a:solidFill>
              </a:endParaRPr>
            </a:p>
          </p:txBody>
        </p:sp>
      </p:grpSp>
      <p:sp>
        <p:nvSpPr>
          <p:cNvPr id="8" name="8 Rectángulo"/>
          <p:cNvSpPr/>
          <p:nvPr userDrawn="1"/>
        </p:nvSpPr>
        <p:spPr>
          <a:xfrm>
            <a:off x="2124075" y="0"/>
            <a:ext cx="70199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2195736" y="1700808"/>
            <a:ext cx="6491064" cy="4425355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ü"/>
              <a:defRPr sz="3200"/>
            </a:lvl1pPr>
            <a:lvl2pPr>
              <a:buFont typeface="Wingdings" pitchFamily="2" charset="2"/>
              <a:buChar char="§"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AR" dirty="0"/>
          </a:p>
        </p:txBody>
      </p:sp>
      <p:sp>
        <p:nvSpPr>
          <p:cNvPr id="11" name="2 Marcador de texto"/>
          <p:cNvSpPr>
            <a:spLocks noGrp="1"/>
          </p:cNvSpPr>
          <p:nvPr>
            <p:ph type="body" idx="13"/>
          </p:nvPr>
        </p:nvSpPr>
        <p:spPr>
          <a:xfrm>
            <a:off x="2195736" y="260648"/>
            <a:ext cx="6480720" cy="1068139"/>
          </a:xfrm>
        </p:spPr>
        <p:txBody>
          <a:bodyPr anchor="b">
            <a:noAutofit/>
          </a:bodyPr>
          <a:lstStyle>
            <a:lvl1pPr marL="0" indent="0" algn="r">
              <a:buNone/>
              <a:defRPr sz="36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9" name="1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DEE1C-6C4A-40C1-92F4-71293297DA70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27/03/2018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2 Marcador de pie de página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3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F1DD1-B510-46BA-AA98-200CAAADDFB1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8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07B-4048-4169-8DD0-AD0E0F60888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DD2F-F5CA-4DEE-8F55-033EFD3D875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039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ì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 Grupo"/>
          <p:cNvGrpSpPr>
            <a:grpSpLocks/>
          </p:cNvGrpSpPr>
          <p:nvPr userDrawn="1"/>
        </p:nvGrpSpPr>
        <p:grpSpPr bwMode="auto">
          <a:xfrm>
            <a:off x="0" y="0"/>
            <a:ext cx="4284663" cy="6858000"/>
            <a:chOff x="0" y="0"/>
            <a:chExt cx="4283968" cy="6858000"/>
          </a:xfrm>
        </p:grpSpPr>
        <p:sp>
          <p:nvSpPr>
            <p:cNvPr id="5" name="5 Rectángulo"/>
            <p:cNvSpPr/>
            <p:nvPr/>
          </p:nvSpPr>
          <p:spPr>
            <a:xfrm>
              <a:off x="0" y="0"/>
              <a:ext cx="2123730" cy="685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  <p:sp>
          <p:nvSpPr>
            <p:cNvPr id="6" name="6 Triángulo rectángulo"/>
            <p:cNvSpPr/>
            <p:nvPr/>
          </p:nvSpPr>
          <p:spPr>
            <a:xfrm>
              <a:off x="0" y="1916113"/>
              <a:ext cx="4283968" cy="4941887"/>
            </a:xfrm>
            <a:prstGeom prst="rtTriangle">
              <a:avLst/>
            </a:prstGeom>
            <a:solidFill>
              <a:srgbClr val="009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  <p:sp>
          <p:nvSpPr>
            <p:cNvPr id="7" name="7 Triángulo rectángulo"/>
            <p:cNvSpPr/>
            <p:nvPr/>
          </p:nvSpPr>
          <p:spPr>
            <a:xfrm>
              <a:off x="0" y="3068638"/>
              <a:ext cx="3347495" cy="3789362"/>
            </a:xfrm>
            <a:prstGeom prst="rt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</p:grpSp>
      <p:sp>
        <p:nvSpPr>
          <p:cNvPr id="8" name="8 Rectángulo"/>
          <p:cNvSpPr/>
          <p:nvPr userDrawn="1"/>
        </p:nvSpPr>
        <p:spPr>
          <a:xfrm>
            <a:off x="2124075" y="0"/>
            <a:ext cx="70199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2195736" y="1700808"/>
            <a:ext cx="6491064" cy="4425355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ü"/>
              <a:defRPr sz="3200"/>
            </a:lvl1pPr>
            <a:lvl2pPr>
              <a:buFont typeface="Wingdings" pitchFamily="2" charset="2"/>
              <a:buChar char="§"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AR" dirty="0"/>
          </a:p>
        </p:txBody>
      </p:sp>
      <p:sp>
        <p:nvSpPr>
          <p:cNvPr id="11" name="2 Marcador de texto"/>
          <p:cNvSpPr>
            <a:spLocks noGrp="1"/>
          </p:cNvSpPr>
          <p:nvPr>
            <p:ph type="body" idx="13"/>
          </p:nvPr>
        </p:nvSpPr>
        <p:spPr>
          <a:xfrm>
            <a:off x="2195736" y="260648"/>
            <a:ext cx="6480720" cy="1068139"/>
          </a:xfrm>
        </p:spPr>
        <p:txBody>
          <a:bodyPr anchor="b">
            <a:noAutofit/>
          </a:bodyPr>
          <a:lstStyle>
            <a:lvl1pPr marL="0" indent="0" algn="r">
              <a:buNone/>
              <a:defRPr sz="36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9" name="1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DEE1C-6C4A-40C1-92F4-71293297DA70}" type="datetimeFigureOut">
              <a:rPr lang="es-AR"/>
              <a:pPr>
                <a:defRPr/>
              </a:pPr>
              <a:t>27/03/2018</a:t>
            </a:fld>
            <a:endParaRPr lang="es-AR"/>
          </a:p>
        </p:txBody>
      </p:sp>
      <p:sp>
        <p:nvSpPr>
          <p:cNvPr id="12" name="2 Marcador de pie de página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3" name="3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F1DD1-B510-46BA-AA98-200CAAADDFB1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453608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07B-4048-4169-8DD0-AD0E0F60888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DD2F-F5CA-4DEE-8F55-033EFD3D875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50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07B-4048-4169-8DD0-AD0E0F60888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DD2F-F5CA-4DEE-8F55-033EFD3D875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65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07B-4048-4169-8DD0-AD0E0F60888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DD2F-F5CA-4DEE-8F55-033EFD3D875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57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07B-4048-4169-8DD0-AD0E0F60888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DD2F-F5CA-4DEE-8F55-033EFD3D875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802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07B-4048-4169-8DD0-AD0E0F60888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DD2F-F5CA-4DEE-8F55-033EFD3D875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5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07B-4048-4169-8DD0-AD0E0F60888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DD2F-F5CA-4DEE-8F55-033EFD3D875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6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07B-4048-4169-8DD0-AD0E0F60888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DD2F-F5CA-4DEE-8F55-033EFD3D875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730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C707B-4048-4169-8DD0-AD0E0F60888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BDD2F-F5CA-4DEE-8F55-033EFD3D875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20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5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60" r:id="rId13"/>
    <p:sldLayoutId id="2147483687" r:id="rId14"/>
    <p:sldLayoutId id="2147483705" r:id="rId15"/>
    <p:sldLayoutId id="214748370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C707B-4048-4169-8DD0-AD0E0F60888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BDD2F-F5CA-4DEE-8F55-033EFD3D875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1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CuadroTexto"/>
          <p:cNvSpPr txBox="1"/>
          <p:nvPr/>
        </p:nvSpPr>
        <p:spPr>
          <a:xfrm>
            <a:off x="3638719" y="2910252"/>
            <a:ext cx="4238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BIBLIOTECA DIGITAL</a:t>
            </a:r>
            <a:endParaRPr lang="es-AR" sz="3600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24" name="1023 Conector recto"/>
          <p:cNvCxnSpPr/>
          <p:nvPr/>
        </p:nvCxnSpPr>
        <p:spPr>
          <a:xfrm>
            <a:off x="2555776" y="2348880"/>
            <a:ext cx="6192688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30 CuadroTexto"/>
          <p:cNvSpPr txBox="1"/>
          <p:nvPr/>
        </p:nvSpPr>
        <p:spPr>
          <a:xfrm>
            <a:off x="3248545" y="4678595"/>
            <a:ext cx="5018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alt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Link </a:t>
            </a:r>
            <a:r>
              <a:rPr lang="es-MX" alt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para entrar: http://www.bibliotecaecest.mx/</a:t>
            </a:r>
          </a:p>
        </p:txBody>
      </p:sp>
      <p:sp>
        <p:nvSpPr>
          <p:cNvPr id="13" name="30 CuadroTexto"/>
          <p:cNvSpPr txBox="1"/>
          <p:nvPr/>
        </p:nvSpPr>
        <p:spPr>
          <a:xfrm>
            <a:off x="5062457" y="6214845"/>
            <a:ext cx="3830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Ixmiquilpan,  </a:t>
            </a:r>
            <a:r>
              <a:rPr lang="es-A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Hgo</a:t>
            </a:r>
            <a:r>
              <a:rPr lang="es-A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. a </a:t>
            </a:r>
            <a:r>
              <a:rPr lang="es-A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21  </a:t>
            </a:r>
            <a:r>
              <a:rPr lang="es-A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de marzo de </a:t>
            </a:r>
            <a:r>
              <a:rPr lang="es-A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2018</a:t>
            </a:r>
            <a:endParaRPr lang="es-AR" sz="1400" dirty="0">
              <a:solidFill>
                <a:schemeClr val="tx1">
                  <a:lumMod val="65000"/>
                  <a:lumOff val="3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cxnSp>
        <p:nvCxnSpPr>
          <p:cNvPr id="14" name="1023 Conector recto"/>
          <p:cNvCxnSpPr/>
          <p:nvPr/>
        </p:nvCxnSpPr>
        <p:spPr>
          <a:xfrm>
            <a:off x="2579847" y="4293096"/>
            <a:ext cx="6192688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4" descr="UTV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1953"/>
            <a:ext cx="143192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t="5957" r="6177" b="81744"/>
          <a:stretch>
            <a:fillRect/>
          </a:stretch>
        </p:blipFill>
        <p:spPr bwMode="auto">
          <a:xfrm>
            <a:off x="3638719" y="756059"/>
            <a:ext cx="39084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99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CuadroTexto"/>
          <p:cNvSpPr txBox="1"/>
          <p:nvPr/>
        </p:nvSpPr>
        <p:spPr>
          <a:xfrm>
            <a:off x="2051720" y="0"/>
            <a:ext cx="7092280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endParaRPr lang="es-AR" sz="2800" b="1" dirty="0">
              <a:solidFill>
                <a:schemeClr val="bg1"/>
              </a:solidFill>
            </a:endParaRPr>
          </a:p>
        </p:txBody>
      </p:sp>
      <p:pic>
        <p:nvPicPr>
          <p:cNvPr id="5" name="Imagen 4" descr="UTV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1953"/>
            <a:ext cx="143192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es-MX" altLang="es-MX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Datos para </a:t>
            </a:r>
            <a:r>
              <a:rPr lang="es-MX" altLang="es-MX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accesar</a:t>
            </a:r>
            <a:r>
              <a:rPr lang="es-MX" altLang="es-MX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 la página de la biblioteca digital</a:t>
            </a:r>
          </a:p>
          <a:p>
            <a:pPr algn="ctr">
              <a:spcBef>
                <a:spcPct val="0"/>
              </a:spcBef>
              <a:buNone/>
            </a:pPr>
            <a:endParaRPr lang="es-MX" altLang="es-MX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es-MX" altLang="es-MX" b="1" i="1" dirty="0">
                <a:latin typeface="Calibri" panose="020F0502020204030204" pitchFamily="34" charset="0"/>
                <a:cs typeface="Calibri" panose="020F0502020204030204" pitchFamily="34" charset="0"/>
              </a:rPr>
              <a:t>Usuario: </a:t>
            </a:r>
            <a:r>
              <a:rPr lang="es-MX" alt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tvm_matricula</a:t>
            </a:r>
            <a:endParaRPr lang="es-MX" altLang="es-MX" sz="2000" dirty="0">
              <a:solidFill>
                <a:schemeClr val="tx1">
                  <a:lumMod val="65000"/>
                  <a:lumOff val="3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es-MX" altLang="es-MX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           </a:t>
            </a:r>
          </a:p>
          <a:p>
            <a:pPr algn="just">
              <a:spcBef>
                <a:spcPct val="0"/>
              </a:spcBef>
              <a:buNone/>
            </a:pPr>
            <a:endParaRPr lang="es-MX" altLang="es-MX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es-MX" altLang="es-MX" b="1" i="1" dirty="0">
                <a:latin typeface="Calibri" panose="020F0502020204030204" pitchFamily="34" charset="0"/>
                <a:cs typeface="Calibri" panose="020F0502020204030204" pitchFamily="34" charset="0"/>
              </a:rPr>
              <a:t>Contraseña: </a:t>
            </a:r>
            <a:r>
              <a:rPr lang="es-MX" alt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matricula</a:t>
            </a:r>
            <a:endParaRPr lang="es-MX" altLang="es-MX" sz="2000" dirty="0">
              <a:solidFill>
                <a:schemeClr val="tx1">
                  <a:lumMod val="65000"/>
                  <a:lumOff val="3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17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7 CuadroTexto"/>
          <p:cNvSpPr txBox="1"/>
          <p:nvPr/>
        </p:nvSpPr>
        <p:spPr>
          <a:xfrm>
            <a:off x="2123728" y="0"/>
            <a:ext cx="7020272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endParaRPr lang="es-AR" sz="2800" b="1" dirty="0">
              <a:solidFill>
                <a:schemeClr val="bg1"/>
              </a:solidFill>
            </a:endParaRPr>
          </a:p>
        </p:txBody>
      </p:sp>
      <p:pic>
        <p:nvPicPr>
          <p:cNvPr id="4" name="Imagen 4" descr="UTV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1953"/>
            <a:ext cx="143192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6239" t="22438" r="17348" b="38188"/>
          <a:stretch/>
        </p:blipFill>
        <p:spPr>
          <a:xfrm>
            <a:off x="2267744" y="1772816"/>
            <a:ext cx="6531936" cy="3478996"/>
          </a:xfrm>
          <a:prstGeom prst="rect">
            <a:avLst/>
          </a:prstGeom>
        </p:spPr>
      </p:pic>
      <p:cxnSp>
        <p:nvCxnSpPr>
          <p:cNvPr id="9" name="Conector recto de flecha 8"/>
          <p:cNvCxnSpPr/>
          <p:nvPr/>
        </p:nvCxnSpPr>
        <p:spPr>
          <a:xfrm flipH="1" flipV="1">
            <a:off x="2978158" y="2924944"/>
            <a:ext cx="2379663" cy="330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8"/>
          <p:cNvSpPr txBox="1">
            <a:spLocks noChangeArrowheads="1"/>
          </p:cNvSpPr>
          <p:nvPr/>
        </p:nvSpPr>
        <p:spPr bwMode="auto">
          <a:xfrm>
            <a:off x="5294329" y="6101008"/>
            <a:ext cx="15478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MX" sz="2200" b="1" dirty="0">
                <a:solidFill>
                  <a:schemeClr val="tx1"/>
                </a:solidFill>
              </a:rPr>
              <a:t>Dar </a:t>
            </a:r>
            <a:r>
              <a:rPr lang="es-MX" altLang="es-MX" sz="2200" b="1" dirty="0" err="1">
                <a:solidFill>
                  <a:schemeClr val="tx1"/>
                </a:solidFill>
              </a:rPr>
              <a:t>Click</a:t>
            </a:r>
            <a:endParaRPr lang="es-MX" altLang="es-MX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0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7 CuadroTexto"/>
          <p:cNvSpPr txBox="1"/>
          <p:nvPr/>
        </p:nvSpPr>
        <p:spPr>
          <a:xfrm>
            <a:off x="2123728" y="0"/>
            <a:ext cx="7020272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endParaRPr lang="es-AR" sz="2800" b="1" dirty="0">
              <a:solidFill>
                <a:schemeClr val="bg1"/>
              </a:solidFill>
            </a:endParaRPr>
          </a:p>
        </p:txBody>
      </p:sp>
      <p:pic>
        <p:nvPicPr>
          <p:cNvPr id="4" name="Imagen 4" descr="UTV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1953"/>
            <a:ext cx="143192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5687" t="10625" r="17347" b="33266"/>
          <a:stretch/>
        </p:blipFill>
        <p:spPr>
          <a:xfrm>
            <a:off x="2123728" y="577836"/>
            <a:ext cx="6411310" cy="4104456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 flipH="1" flipV="1">
            <a:off x="3923929" y="2630064"/>
            <a:ext cx="1656183" cy="2383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8"/>
          <p:cNvSpPr txBox="1">
            <a:spLocks noChangeArrowheads="1"/>
          </p:cNvSpPr>
          <p:nvPr/>
        </p:nvSpPr>
        <p:spPr bwMode="auto">
          <a:xfrm>
            <a:off x="5509404" y="5013176"/>
            <a:ext cx="309634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MX" sz="2000" b="1" dirty="0" smtClean="0">
                <a:solidFill>
                  <a:schemeClr val="tx1"/>
                </a:solidFill>
              </a:rPr>
              <a:t>Búsqueda por área de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MX" sz="2000" b="1" dirty="0" smtClean="0">
                <a:solidFill>
                  <a:schemeClr val="tx1"/>
                </a:solidFill>
              </a:rPr>
              <a:t>conocimiento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MX" sz="2000" b="1" dirty="0" smtClean="0">
                <a:solidFill>
                  <a:schemeClr val="tx1"/>
                </a:solidFill>
              </a:rPr>
              <a:t>Autor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MX" sz="2000" b="1" dirty="0" smtClean="0">
                <a:solidFill>
                  <a:schemeClr val="tx1"/>
                </a:solidFill>
              </a:rPr>
              <a:t>Título del libro</a:t>
            </a:r>
            <a:endParaRPr lang="es-MX" altLang="es-MX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58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7 CuadroTexto"/>
          <p:cNvSpPr txBox="1"/>
          <p:nvPr/>
        </p:nvSpPr>
        <p:spPr>
          <a:xfrm>
            <a:off x="2123728" y="0"/>
            <a:ext cx="7020272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endParaRPr lang="es-AR" sz="2800" b="1" dirty="0">
              <a:solidFill>
                <a:schemeClr val="bg1"/>
              </a:solidFill>
            </a:endParaRPr>
          </a:p>
        </p:txBody>
      </p:sp>
      <p:pic>
        <p:nvPicPr>
          <p:cNvPr id="4" name="Imagen 4" descr="UTV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1953"/>
            <a:ext cx="143192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8"/>
          <p:cNvSpPr txBox="1">
            <a:spLocks noChangeArrowheads="1"/>
          </p:cNvSpPr>
          <p:nvPr/>
        </p:nvSpPr>
        <p:spPr bwMode="auto">
          <a:xfrm>
            <a:off x="5940153" y="6092769"/>
            <a:ext cx="13681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MX" sz="2000" b="1" dirty="0" smtClean="0">
                <a:solidFill>
                  <a:schemeClr val="tx1"/>
                </a:solidFill>
              </a:rPr>
              <a:t>Dar </a:t>
            </a:r>
            <a:r>
              <a:rPr lang="es-MX" altLang="es-MX" sz="2000" b="1" dirty="0" err="1" smtClean="0">
                <a:solidFill>
                  <a:schemeClr val="tx1"/>
                </a:solidFill>
              </a:rPr>
              <a:t>Click</a:t>
            </a:r>
            <a:endParaRPr lang="es-MX" altLang="es-MX" sz="2000" b="1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4580" t="3937" r="17417" b="5704"/>
          <a:stretch/>
        </p:blipFill>
        <p:spPr>
          <a:xfrm>
            <a:off x="2112251" y="523220"/>
            <a:ext cx="7022704" cy="5246384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5004048" y="4907005"/>
            <a:ext cx="936104" cy="12551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35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7 CuadroTexto"/>
          <p:cNvSpPr txBox="1"/>
          <p:nvPr/>
        </p:nvSpPr>
        <p:spPr>
          <a:xfrm>
            <a:off x="2123728" y="0"/>
            <a:ext cx="7020272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endParaRPr lang="es-AR" sz="2800" b="1" dirty="0">
              <a:solidFill>
                <a:schemeClr val="bg1"/>
              </a:solidFill>
            </a:endParaRPr>
          </a:p>
        </p:txBody>
      </p:sp>
      <p:pic>
        <p:nvPicPr>
          <p:cNvPr id="4" name="Imagen 4" descr="UTV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1953"/>
            <a:ext cx="143192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744" t="2751" r="11260" b="6689"/>
          <a:stretch/>
        </p:blipFill>
        <p:spPr>
          <a:xfrm>
            <a:off x="2324472" y="523220"/>
            <a:ext cx="6819528" cy="4829482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 flipH="1" flipV="1">
            <a:off x="3849701" y="3711537"/>
            <a:ext cx="3606551" cy="1949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H="1" flipV="1">
            <a:off x="3828327" y="4365104"/>
            <a:ext cx="3134651" cy="1726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8"/>
          <p:cNvSpPr txBox="1">
            <a:spLocks noChangeArrowheads="1"/>
          </p:cNvSpPr>
          <p:nvPr/>
        </p:nvSpPr>
        <p:spPr bwMode="auto">
          <a:xfrm>
            <a:off x="7456252" y="5431431"/>
            <a:ext cx="13681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MX" sz="2000" b="1" dirty="0" smtClean="0">
                <a:solidFill>
                  <a:schemeClr val="tx1"/>
                </a:solidFill>
              </a:rPr>
              <a:t>Leer en Línea</a:t>
            </a:r>
            <a:endParaRPr lang="es-MX" altLang="es-MX" sz="2000" b="1" dirty="0">
              <a:solidFill>
                <a:schemeClr val="tx1"/>
              </a:solidFill>
            </a:endParaRPr>
          </a:p>
        </p:txBody>
      </p:sp>
      <p:sp>
        <p:nvSpPr>
          <p:cNvPr id="18" name="CuadroTexto 8"/>
          <p:cNvSpPr txBox="1">
            <a:spLocks noChangeArrowheads="1"/>
          </p:cNvSpPr>
          <p:nvPr/>
        </p:nvSpPr>
        <p:spPr bwMode="auto">
          <a:xfrm>
            <a:off x="6968741" y="6078524"/>
            <a:ext cx="19401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MX" sz="2000" b="1" dirty="0" smtClean="0">
                <a:solidFill>
                  <a:schemeClr val="tx1"/>
                </a:solidFill>
              </a:rPr>
              <a:t>Descarga Completa</a:t>
            </a:r>
            <a:endParaRPr lang="es-MX" altLang="es-MX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39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7 CuadroTexto"/>
          <p:cNvSpPr txBox="1"/>
          <p:nvPr/>
        </p:nvSpPr>
        <p:spPr>
          <a:xfrm>
            <a:off x="2123728" y="0"/>
            <a:ext cx="7020272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endParaRPr lang="es-AR" sz="2800" b="1" dirty="0">
              <a:solidFill>
                <a:schemeClr val="bg1"/>
              </a:solidFill>
            </a:endParaRPr>
          </a:p>
        </p:txBody>
      </p:sp>
      <p:pic>
        <p:nvPicPr>
          <p:cNvPr id="4" name="Imagen 4" descr="UTV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1953"/>
            <a:ext cx="143192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uadroTexto 8"/>
          <p:cNvSpPr txBox="1">
            <a:spLocks noChangeArrowheads="1"/>
          </p:cNvSpPr>
          <p:nvPr/>
        </p:nvSpPr>
        <p:spPr bwMode="auto">
          <a:xfrm>
            <a:off x="3131840" y="5839633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MX" sz="2000" b="1" dirty="0" err="1" smtClean="0">
                <a:solidFill>
                  <a:schemeClr val="tx1"/>
                </a:solidFill>
              </a:rPr>
              <a:t>Click</a:t>
            </a:r>
            <a:r>
              <a:rPr lang="es-MX" altLang="es-MX" sz="2000" b="1" dirty="0" smtClean="0">
                <a:solidFill>
                  <a:schemeClr val="tx1"/>
                </a:solidFill>
              </a:rPr>
              <a:t> Finalizar Sesión</a:t>
            </a:r>
            <a:endParaRPr lang="es-MX" altLang="es-MX" sz="2000" b="1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6241" t="4720" r="16794" b="12594"/>
          <a:stretch/>
        </p:blipFill>
        <p:spPr>
          <a:xfrm>
            <a:off x="2007992" y="460192"/>
            <a:ext cx="7251744" cy="5034268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2455804" y="3140968"/>
            <a:ext cx="1008112" cy="30526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5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123728" y="20311"/>
            <a:ext cx="7020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Circular 7"/>
          <p:cNvSpPr/>
          <p:nvPr/>
        </p:nvSpPr>
        <p:spPr>
          <a:xfrm>
            <a:off x="154028" y="1434759"/>
            <a:ext cx="4029103" cy="4029103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Circular 8"/>
          <p:cNvSpPr/>
          <p:nvPr/>
        </p:nvSpPr>
        <p:spPr>
          <a:xfrm>
            <a:off x="882978" y="2086201"/>
            <a:ext cx="2618914" cy="2618914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00CC00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Circular 12"/>
          <p:cNvSpPr/>
          <p:nvPr/>
        </p:nvSpPr>
        <p:spPr>
          <a:xfrm>
            <a:off x="1537619" y="2780928"/>
            <a:ext cx="1208729" cy="1208729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0" name="Imagen 4" descr="UTV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1953"/>
            <a:ext cx="143192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7 CuadroTexto"/>
          <p:cNvSpPr txBox="1"/>
          <p:nvPr/>
        </p:nvSpPr>
        <p:spPr>
          <a:xfrm>
            <a:off x="2123728" y="0"/>
            <a:ext cx="7020272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endParaRPr lang="es-AR" sz="2800" b="1" dirty="0">
              <a:solidFill>
                <a:schemeClr val="bg1"/>
              </a:solidFill>
            </a:endParaRPr>
          </a:p>
        </p:txBody>
      </p:sp>
      <p:sp>
        <p:nvSpPr>
          <p:cNvPr id="14" name="CuadroTexto 3"/>
          <p:cNvSpPr txBox="1">
            <a:spLocks noChangeArrowheads="1"/>
          </p:cNvSpPr>
          <p:nvPr/>
        </p:nvSpPr>
        <p:spPr bwMode="auto">
          <a:xfrm>
            <a:off x="2343861" y="592667"/>
            <a:ext cx="6580006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MX" sz="3200" dirty="0">
                <a:solidFill>
                  <a:schemeClr val="tx1"/>
                </a:solidFill>
              </a:rPr>
              <a:t>Gracias por su atención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MX" sz="3200" dirty="0">
                <a:solidFill>
                  <a:schemeClr val="tx1"/>
                </a:solidFill>
              </a:rPr>
              <a:t>Cualquier duda estamos a sus órdenes en el Departamento de Servicios </a:t>
            </a:r>
            <a:r>
              <a:rPr lang="es-MX" altLang="es-MX" sz="3200" dirty="0" smtClean="0">
                <a:solidFill>
                  <a:schemeClr val="tx1"/>
                </a:solidFill>
              </a:rPr>
              <a:t>Bibliotecarios</a:t>
            </a:r>
            <a:endParaRPr lang="es-MX" altLang="es-MX" sz="32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MX" sz="3200" dirty="0">
                <a:solidFill>
                  <a:schemeClr val="tx1"/>
                </a:solidFill>
              </a:rPr>
              <a:t>Con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MX" sz="2800" b="1" dirty="0" smtClean="0">
                <a:solidFill>
                  <a:schemeClr val="tx1"/>
                </a:solidFill>
              </a:rPr>
              <a:t>Lic. Martha </a:t>
            </a:r>
            <a:r>
              <a:rPr lang="es-MX" altLang="es-MX" sz="2800" b="1" dirty="0" err="1" smtClean="0">
                <a:solidFill>
                  <a:schemeClr val="tx1"/>
                </a:solidFill>
              </a:rPr>
              <a:t>Gpe</a:t>
            </a:r>
            <a:r>
              <a:rPr lang="es-MX" altLang="es-MX" sz="2800" b="1" dirty="0" smtClean="0">
                <a:solidFill>
                  <a:schemeClr val="tx1"/>
                </a:solidFill>
              </a:rPr>
              <a:t>. Amador L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MX" sz="2800" b="1" dirty="0" smtClean="0">
                <a:solidFill>
                  <a:schemeClr val="tx1"/>
                </a:solidFill>
              </a:rPr>
              <a:t>Jefa del Departamento de Servicios Bibliotecarios</a:t>
            </a:r>
          </a:p>
          <a:p>
            <a:pPr algn="ctr">
              <a:spcBef>
                <a:spcPct val="0"/>
              </a:spcBef>
              <a:buClrTx/>
              <a:buNone/>
            </a:pPr>
            <a:r>
              <a:rPr lang="es-MX" altLang="es-MX" sz="2800" b="1" dirty="0" err="1" smtClean="0">
                <a:solidFill>
                  <a:schemeClr val="tx1"/>
                </a:solidFill>
              </a:rPr>
              <a:t>Srita</a:t>
            </a:r>
            <a:r>
              <a:rPr lang="es-MX" altLang="es-MX" sz="2800" b="1" dirty="0" smtClean="0">
                <a:solidFill>
                  <a:schemeClr val="tx1"/>
                </a:solidFill>
              </a:rPr>
              <a:t>. </a:t>
            </a:r>
            <a:r>
              <a:rPr lang="es-MX" altLang="es-MX" sz="2800" b="1" dirty="0" err="1" smtClean="0">
                <a:solidFill>
                  <a:schemeClr val="tx1"/>
                </a:solidFill>
              </a:rPr>
              <a:t>Leodegaria</a:t>
            </a:r>
            <a:r>
              <a:rPr lang="es-MX" altLang="es-MX" sz="2800" b="1" dirty="0" smtClean="0">
                <a:solidFill>
                  <a:schemeClr val="tx1"/>
                </a:solidFill>
              </a:rPr>
              <a:t> Ramírez </a:t>
            </a:r>
            <a:r>
              <a:rPr lang="es-MX" altLang="es-MX" sz="2800" b="1" dirty="0" err="1" smtClean="0">
                <a:solidFill>
                  <a:schemeClr val="tx1"/>
                </a:solidFill>
              </a:rPr>
              <a:t>Mtz</a:t>
            </a:r>
            <a:endParaRPr lang="es-MX" altLang="es-MX" sz="2800" b="1" dirty="0" smtClean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None/>
            </a:pPr>
            <a:r>
              <a:rPr lang="es-MX" altLang="es-MX" sz="2800" b="1" dirty="0" smtClean="0">
                <a:solidFill>
                  <a:schemeClr val="tx1"/>
                </a:solidFill>
              </a:rPr>
              <a:t>Coordinadora </a:t>
            </a:r>
            <a:r>
              <a:rPr lang="es-MX" altLang="es-MX" sz="2800" b="1" dirty="0">
                <a:solidFill>
                  <a:schemeClr val="tx1"/>
                </a:solidFill>
              </a:rPr>
              <a:t>de la Biblioteca </a:t>
            </a:r>
            <a:r>
              <a:rPr lang="es-MX" altLang="es-MX" sz="2800" b="1" dirty="0" smtClean="0">
                <a:solidFill>
                  <a:schemeClr val="tx1"/>
                </a:solidFill>
              </a:rPr>
              <a:t>Digital</a:t>
            </a:r>
            <a:endParaRPr lang="es-MX" altLang="es-MX" sz="32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MX" sz="2800" dirty="0" smtClean="0">
                <a:solidFill>
                  <a:schemeClr val="tx1"/>
                </a:solidFill>
              </a:rPr>
              <a:t>Teléfonos (01759)7232789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MX" sz="2800" dirty="0" smtClean="0">
                <a:solidFill>
                  <a:schemeClr val="tx1"/>
                </a:solidFill>
              </a:rPr>
              <a:t>Ext</a:t>
            </a:r>
            <a:r>
              <a:rPr lang="es-MX" altLang="es-MX" sz="2800" dirty="0">
                <a:solidFill>
                  <a:schemeClr val="tx1"/>
                </a:solidFill>
              </a:rPr>
              <a:t>. </a:t>
            </a:r>
            <a:r>
              <a:rPr lang="es-MX" altLang="es-MX" sz="2800" dirty="0" smtClean="0">
                <a:solidFill>
                  <a:schemeClr val="tx1"/>
                </a:solidFill>
              </a:rPr>
              <a:t>32 y 9310</a:t>
            </a:r>
            <a:endParaRPr lang="es-MX" altLang="es-MX" sz="2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MX" alt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6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CuadroTexto"/>
          <p:cNvSpPr txBox="1"/>
          <p:nvPr/>
        </p:nvSpPr>
        <p:spPr>
          <a:xfrm>
            <a:off x="2051720" y="0"/>
            <a:ext cx="7092280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endParaRPr lang="es-AR" sz="2800" b="1" dirty="0">
              <a:solidFill>
                <a:schemeClr val="bg1"/>
              </a:solidFill>
            </a:endParaRPr>
          </a:p>
        </p:txBody>
      </p:sp>
      <p:pic>
        <p:nvPicPr>
          <p:cNvPr id="5" name="Imagen 4" descr="UTV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1953"/>
            <a:ext cx="143192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 descr="C:\Users\AALM771127.UTVMDC\Desktop\BIBLIOTECA DIGITAL-CULTURA DE INFORMACION\IMG_38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00" y="527081"/>
            <a:ext cx="4857080" cy="3401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C:\Users\AALM771127.UTVMDC\Desktop\BIBLIOTECA DIGITAL-CULTURA DE INFORMACION\IMG_387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" t="21674" r="-1201" b="-21674"/>
          <a:stretch/>
        </p:blipFill>
        <p:spPr bwMode="auto">
          <a:xfrm>
            <a:off x="4635701" y="3928799"/>
            <a:ext cx="4581718" cy="37845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225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13476</TotalTime>
  <Words>107</Words>
  <Application>Microsoft Office PowerPoint</Application>
  <PresentationFormat>Presentación en pantalla (4:3)</PresentationFormat>
  <Paragraphs>32</Paragraphs>
  <Slides>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Arial</vt:lpstr>
      <vt:lpstr>Calibri</vt:lpstr>
      <vt:lpstr>Century Gothic</vt:lpstr>
      <vt:lpstr>Segoe UI Black</vt:lpstr>
      <vt:lpstr>Verdana</vt:lpstr>
      <vt:lpstr>Wingdings</vt:lpstr>
      <vt:lpstr>Wingdings 3</vt:lpstr>
      <vt:lpstr>1_Tema de Office</vt:lpstr>
      <vt:lpstr>3_Tema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Damian Testori</dc:creator>
  <cp:lastModifiedBy>MARTHA GUADALUPE AMADOR LARA</cp:lastModifiedBy>
  <cp:revision>395</cp:revision>
  <dcterms:created xsi:type="dcterms:W3CDTF">2016-01-26T01:44:21Z</dcterms:created>
  <dcterms:modified xsi:type="dcterms:W3CDTF">2018-03-27T21:08:06Z</dcterms:modified>
</cp:coreProperties>
</file>